
<file path=[Content_Types].xml><?xml version="1.0" encoding="utf-8"?>
<Types xmlns="http://schemas.openxmlformats.org/package/2006/content-types">
  <Override PartName="/ppt/diagrams/colors22.xml" ContentType="application/vnd.openxmlformats-officedocument.drawingml.diagramColors+xml"/>
  <Override PartName="/ppt/diagrams/colors11.xml" ContentType="application/vnd.openxmlformats-officedocument.drawingml.diagramColors+xml"/>
  <Override PartName="/ppt/diagrams/data24.xml" ContentType="application/vnd.openxmlformats-officedocument.drawingml.diagramData+xml"/>
  <Override PartName="/ppt/slideLayouts/slideLayout2.xml" ContentType="application/vnd.openxmlformats-officedocument.presentationml.slideLayout+xml"/>
  <Override PartName="/ppt/diagrams/layout9.xml" ContentType="application/vnd.openxmlformats-officedocument.drawingml.diagramLayout+xml"/>
  <Override PartName="/ppt/diagrams/data13.xml" ContentType="application/vnd.openxmlformats-officedocument.drawingml.diagramData+xml"/>
  <Override PartName="/ppt/diagrams/quickStyle28.xml" ContentType="application/vnd.openxmlformats-officedocument.drawingml.diagramStyle+xml"/>
  <Override PartName="/ppt/diagrams/drawing29.xml" ContentType="application/vnd.ms-office.drawingml.diagramDrawing+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diagrams/quickStyle17.xml" ContentType="application/vnd.openxmlformats-officedocument.drawingml.diagramStyle+xml"/>
  <Override PartName="/ppt/diagrams/drawing18.xml" ContentType="application/vnd.ms-office.drawingml.diagramDrawing+xml"/>
  <Override PartName="/ppt/diagrams/data20.xml" ContentType="application/vnd.openxmlformats-officedocument.drawingml.diagramData+xml"/>
  <Override PartName="/ppt/slides/slide10.xml" ContentType="application/vnd.openxmlformats-officedocument.presentationml.slide+xml"/>
  <Override PartName="/ppt/tableStyles.xml" ContentType="application/vnd.openxmlformats-officedocument.presentationml.tableStyles+xml"/>
  <Override PartName="/ppt/diagrams/layout5.xml" ContentType="application/vnd.openxmlformats-officedocument.drawingml.diagramLayout+xml"/>
  <Override PartName="/ppt/diagrams/data6.xml" ContentType="application/vnd.openxmlformats-officedocument.drawingml.diagramData+xml"/>
  <Override PartName="/ppt/diagrams/layout17.xml" ContentType="application/vnd.openxmlformats-officedocument.drawingml.diagramLayout+xml"/>
  <Override PartName="/ppt/diagrams/quickStyle24.xml" ContentType="application/vnd.openxmlformats-officedocument.drawingml.diagramStyle+xml"/>
  <Override PartName="/ppt/diagrams/drawing25.xml" ContentType="application/vnd.ms-office.drawingml.diagramDrawing+xml"/>
  <Override PartName="/ppt/diagrams/layout28.xml" ContentType="application/vnd.openxmlformats-officedocument.drawingml.diagramLayout+xml"/>
  <Override PartName="/ppt/diagrams/colors8.xml" ContentType="application/vnd.openxmlformats-officedocument.drawingml.diagramColors+xml"/>
  <Override PartName="/ppt/diagrams/quickStyle13.xml" ContentType="application/vnd.openxmlformats-officedocument.drawingml.diagramStyle+xml"/>
  <Override PartName="/ppt/diagrams/drawing14.xml" ContentType="application/vnd.ms-office.drawingml.diagramDrawing+xml"/>
  <Override PartName="/ppt/diagrams/quickStyle31.xml" ContentType="application/vnd.openxmlformats-officedocument.drawingml.diagramStyle+xml"/>
  <Override PartName="/ppt/diagrams/drawing32.xml" ContentType="application/vnd.ms-office.drawingml.diagramDrawing+xml"/>
  <Override PartName="/ppt/diagrams/layout1.xml" ContentType="application/vnd.openxmlformats-officedocument.drawingml.diagramLayout+xml"/>
  <Override PartName="/ppt/diagrams/data2.xml" ContentType="application/vnd.openxmlformats-officedocument.drawingml.diagramData+xml"/>
  <Override PartName="/ppt/diagrams/drawing7.xml" ContentType="application/vnd.ms-office.drawingml.diagramDrawing+xml"/>
  <Override PartName="/ppt/diagrams/layout13.xml" ContentType="application/vnd.openxmlformats-officedocument.drawingml.diagramLayout+xml"/>
  <Override PartName="/ppt/diagrams/quickStyle20.xml" ContentType="application/vnd.openxmlformats-officedocument.drawingml.diagramStyle+xml"/>
  <Override PartName="/ppt/diagrams/drawing21.xml" ContentType="application/vnd.ms-office.drawingml.diagramDrawing+xml"/>
  <Override PartName="/ppt/diagrams/layout24.xml" ContentType="application/vnd.openxmlformats-officedocument.drawingml.diagramLayout+xml"/>
  <Override PartName="/ppt/diagrams/colors27.xml" ContentType="application/vnd.openxmlformats-officedocument.drawingml.diagramColors+xml"/>
  <Override PartName="/ppt/diagrams/data29.xml" ContentType="application/vnd.openxmlformats-officedocument.drawingml.diagramData+xml"/>
  <Override PartName="/ppt/slides/slide9.xml" ContentType="application/vnd.openxmlformats-officedocument.presentationml.slide+xml"/>
  <Override PartName="/ppt/viewProps.xml" ContentType="application/vnd.openxmlformats-officedocument.presentationml.viewProps+xml"/>
  <Override PartName="/ppt/diagrams/colors4.xml" ContentType="application/vnd.openxmlformats-officedocument.drawingml.diagramColors+xml"/>
  <Override PartName="/ppt/diagrams/quickStyle7.xml" ContentType="application/vnd.openxmlformats-officedocument.drawingml.diagramStyle+xml"/>
  <Override PartName="/ppt/diagrams/drawing10.xml" ContentType="application/vnd.ms-office.drawingml.diagramDrawing+xml"/>
  <Override PartName="/ppt/diagrams/colors16.xml" ContentType="application/vnd.openxmlformats-officedocument.drawingml.diagramColors+xml"/>
  <Override PartName="/ppt/diagrams/data18.xml" ContentType="application/vnd.openxmlformats-officedocument.drawingml.diagramData+xml"/>
  <Override PartName="/ppt/diagrams/layout31.xml" ContentType="application/vnd.openxmlformats-officedocument.drawingml.diagramLayout+xml"/>
  <Override PartName="/ppt/slides/slide5.xml" ContentType="application/vnd.openxmlformats-officedocument.presentationml.slide+xml"/>
  <Override PartName="/ppt/slideLayouts/slideLayout7.xml" ContentType="application/vnd.openxmlformats-officedocument.presentationml.slideLayout+xml"/>
  <Override PartName="/ppt/diagrams/drawing3.xml" ContentType="application/vnd.ms-office.drawingml.diagramDrawing+xml"/>
  <Override PartName="/ppt/diagrams/colors12.xml" ContentType="application/vnd.openxmlformats-officedocument.drawingml.diagramColors+xml"/>
  <Override PartName="/ppt/diagrams/layout20.xml" ContentType="application/vnd.openxmlformats-officedocument.drawingml.diagramLayout+xml"/>
  <Override PartName="/ppt/diagrams/colors23.xml" ContentType="application/vnd.openxmlformats-officedocument.drawingml.diagramColors+xml"/>
  <Override PartName="/ppt/diagrams/data25.xml" ContentType="application/vnd.openxmlformats-officedocument.drawingml.diagramData+xml"/>
  <Override PartName="/ppt/presProps.xml" ContentType="application/vnd.openxmlformats-officedocument.presentationml.presProps+xml"/>
  <Override PartName="/ppt/theme/theme2.xml" ContentType="application/vnd.openxmlformats-officedocument.theme+xml"/>
  <Override PartName="/ppt/diagrams/quickStyle3.xml" ContentType="application/vnd.openxmlformats-officedocument.drawingml.diagramStyle+xml"/>
  <Override PartName="/ppt/diagrams/data14.xml" ContentType="application/vnd.openxmlformats-officedocument.drawingml.diagramData+xml"/>
  <Override PartName="/ppt/diagrams/colors30.xml" ContentType="application/vnd.openxmlformats-officedocument.drawingml.diagramColors+xml"/>
  <Override PartName="/ppt/diagrams/data32.xml" ContentType="application/vnd.openxmlformats-officedocument.drawingml.diagramData+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diagrams/drawing19.xml" ContentType="application/vnd.ms-office.drawingml.diagramDrawing+xml"/>
  <Override PartName="/ppt/diagrams/data21.xml" ContentType="application/vnd.openxmlformats-officedocument.drawingml.diagramData+xml"/>
  <Override PartName="/ppt/diagrams/quickStyle29.xml" ContentType="application/vnd.openxmlformats-officedocument.drawingml.diagramStyle+xml"/>
  <Override PartName="/ppt/presentation.xml" ContentType="application/vnd.openxmlformats-officedocument.presentationml.presentation.main+xml"/>
  <Override PartName="/ppt/diagrams/layout6.xml" ContentType="application/vnd.openxmlformats-officedocument.drawingml.diagramLayout+xml"/>
  <Override PartName="/ppt/diagrams/data10.xml" ContentType="application/vnd.openxmlformats-officedocument.drawingml.diagramData+xml"/>
  <Override PartName="/ppt/diagrams/quickStyle18.xml" ContentType="application/vnd.openxmlformats-officedocument.drawingml.diagramStyle+xml"/>
  <Override PartName="/ppt/diagrams/layout29.xml" ContentType="application/vnd.openxmlformats-officedocument.drawingml.diagramLayout+xml"/>
  <Override PartName="/docProps/app.xml" ContentType="application/vnd.openxmlformats-officedocument.extended-properties+xml"/>
  <Override PartName="/ppt/slides/slide11.xml" ContentType="application/vnd.openxmlformats-officedocument.presentationml.slide+xml"/>
  <Override PartName="/ppt/diagrams/data7.xml" ContentType="application/vnd.openxmlformats-officedocument.drawingml.diagramData+xml"/>
  <Override PartName="/ppt/diagrams/colors9.xml" ContentType="application/vnd.openxmlformats-officedocument.drawingml.diagramColors+xml"/>
  <Override PartName="/ppt/diagrams/quickStyle14.xml" ContentType="application/vnd.openxmlformats-officedocument.drawingml.diagramStyle+xml"/>
  <Override PartName="/ppt/diagrams/drawing15.xml" ContentType="application/vnd.ms-office.drawingml.diagramDrawing+xml"/>
  <Override PartName="/ppt/diagrams/layout18.xml" ContentType="application/vnd.openxmlformats-officedocument.drawingml.diagramLayout+xml"/>
  <Override PartName="/ppt/diagrams/quickStyle25.xml" ContentType="application/vnd.openxmlformats-officedocument.drawingml.diagramStyle+xml"/>
  <Override PartName="/ppt/diagrams/drawing26.xml" ContentType="application/vnd.ms-office.drawingml.diagramDrawing+xml"/>
  <Default Extension="wdp" ContentType="image/vnd.ms-photo"/>
  <Override PartName="/ppt/slideLayouts/slideLayout10.xml" ContentType="application/vnd.openxmlformats-officedocument.presentationml.slideLayout+xml"/>
  <Override PartName="/ppt/diagrams/layout2.xml" ContentType="application/vnd.openxmlformats-officedocument.drawingml.diagramLayout+xml"/>
  <Override PartName="/ppt/diagrams/drawing8.xml" ContentType="application/vnd.ms-office.drawingml.diagramDrawing+xml"/>
  <Override PartName="/ppt/diagrams/layout25.xml" ContentType="application/vnd.openxmlformats-officedocument.drawingml.diagramLayout+xml"/>
  <Override PartName="/ppt/diagrams/colors28.xml" ContentType="application/vnd.openxmlformats-officedocument.drawingml.diagramColors+xml"/>
  <Override PartName="/ppt/diagrams/quickStyle32.xml" ContentType="application/vnd.openxmlformats-officedocument.drawingml.diagramStyle+xml"/>
  <Override PartName="/ppt/diagrams/drawing33.xml" ContentType="application/vnd.ms-office.drawingml.diagramDrawing+xml"/>
  <Override PartName="/ppt/diagrams/data3.xml" ContentType="application/vnd.openxmlformats-officedocument.drawingml.diagramData+xml"/>
  <Override PartName="/ppt/diagrams/colors5.xml" ContentType="application/vnd.openxmlformats-officedocument.drawingml.diagramColors+xml"/>
  <Override PartName="/ppt/diagrams/quickStyle8.xml" ContentType="application/vnd.openxmlformats-officedocument.drawingml.diagramStyle+xml"/>
  <Override PartName="/ppt/diagrams/quickStyle10.xml" ContentType="application/vnd.openxmlformats-officedocument.drawingml.diagramStyle+xml"/>
  <Override PartName="/ppt/diagrams/drawing11.xml" ContentType="application/vnd.ms-office.drawingml.diagramDrawing+xml"/>
  <Override PartName="/ppt/diagrams/layout14.xml" ContentType="application/vnd.openxmlformats-officedocument.drawingml.diagramLayout+xml"/>
  <Override PartName="/ppt/diagrams/colors17.xml" ContentType="application/vnd.openxmlformats-officedocument.drawingml.diagramColors+xml"/>
  <Override PartName="/ppt/diagrams/quickStyle21.xml" ContentType="application/vnd.openxmlformats-officedocument.drawingml.diagramStyle+xml"/>
  <Override PartName="/ppt/diagrams/drawing22.xml" ContentType="application/vnd.ms-office.drawingml.diagramDrawing+xml"/>
  <Override PartName="/ppt/diagrams/layout32.xml" ContentType="application/vnd.openxmlformats-officedocument.drawingml.diagramLayout+xml"/>
  <Override PartName="/ppt/diagrams/drawing4.xml" ContentType="application/vnd.ms-office.drawingml.diagramDrawing+xml"/>
  <Override PartName="/ppt/diagrams/data19.xml" ContentType="application/vnd.openxmlformats-officedocument.drawingml.diagramData+xml"/>
  <Override PartName="/ppt/diagrams/layout21.xml" ContentType="application/vnd.openxmlformats-officedocument.drawingml.diagramLayout+xml"/>
  <Override PartName="/ppt/diagrams/colors24.xml" ContentType="application/vnd.openxmlformats-officedocument.drawingml.diagramColors+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diagrams/layout10.xml" ContentType="application/vnd.openxmlformats-officedocument.drawingml.diagramLayout+xml"/>
  <Override PartName="/ppt/diagrams/colors13.xml" ContentType="application/vnd.openxmlformats-officedocument.drawingml.diagramColors+xml"/>
  <Override PartName="/ppt/diagrams/data26.xml" ContentType="application/vnd.openxmlformats-officedocument.drawingml.diagramData+xml"/>
  <Override PartName="/ppt/diagrams/colors31.xml" ContentType="application/vnd.openxmlformats-officedocument.drawingml.diagramColors+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diagrams/data15.xml" ContentType="application/vnd.openxmlformats-officedocument.drawingml.diagramData+xml"/>
  <Override PartName="/ppt/diagrams/colors20.xml" ContentType="application/vnd.openxmlformats-officedocument.drawingml.diagramColors+xml"/>
  <Override PartName="/ppt/diagrams/data33.xml" ContentType="application/vnd.openxmlformats-officedocument.drawingml.diagramData+xml"/>
  <Override PartName="/ppt/slides/slide2.xml" ContentType="application/vnd.openxmlformats-officedocument.presentationml.slide+xml"/>
  <Override PartName="/ppt/slides/slide16.xml" ContentType="application/vnd.openxmlformats-officedocument.presentationml.slide+xml"/>
  <Override PartName="/ppt/diagrams/data11.xml" ContentType="application/vnd.openxmlformats-officedocument.drawingml.diagramData+xml"/>
  <Override PartName="/ppt/diagrams/quickStyle19.xml" ContentType="application/vnd.openxmlformats-officedocument.drawingml.diagramStyle+xml"/>
  <Override PartName="/ppt/diagrams/data22.xml" ContentType="application/vnd.openxmlformats-officedocument.drawingml.diagramData+xml"/>
  <Default Extension="rels" ContentType="application/vnd.openxmlformats-package.relationships+xml"/>
  <Override PartName="/ppt/diagrams/layout7.xml" ContentType="application/vnd.openxmlformats-officedocument.drawingml.diagramLayout+xml"/>
  <Override PartName="/ppt/diagrams/data8.xml" ContentType="application/vnd.openxmlformats-officedocument.drawingml.diagramData+xml"/>
  <Override PartName="/ppt/diagrams/quickStyle26.xml" ContentType="application/vnd.openxmlformats-officedocument.drawingml.diagramStyle+xml"/>
  <Override PartName="/ppt/diagrams/drawing27.xml" ContentType="application/vnd.ms-office.drawingml.diagramDrawing+xml"/>
  <Override PartName="/ppt/slides/slide12.xml" ContentType="application/vnd.openxmlformats-officedocument.presentationml.slide+xml"/>
  <Override PartName="/ppt/slideLayouts/slideLayout11.xml" ContentType="application/vnd.openxmlformats-officedocument.presentationml.slideLayout+xml"/>
  <Override PartName="/ppt/diagrams/quickStyle15.xml" ContentType="application/vnd.openxmlformats-officedocument.drawingml.diagramStyle+xml"/>
  <Override PartName="/ppt/diagrams/drawing16.xml" ContentType="application/vnd.ms-office.drawingml.diagramDrawing+xml"/>
  <Override PartName="/ppt/diagrams/layout19.xml" ContentType="application/vnd.openxmlformats-officedocument.drawingml.diagramLayout+xml"/>
  <Override PartName="/ppt/diagrams/quickStyle33.xml" ContentType="application/vnd.openxmlformats-officedocument.drawingml.diagramStyle+xml"/>
  <Override PartName="/ppt/diagrams/layout3.xml" ContentType="application/vnd.openxmlformats-officedocument.drawingml.diagramLayout+xml"/>
  <Override PartName="/ppt/diagrams/data4.xml" ContentType="application/vnd.openxmlformats-officedocument.drawingml.diagramData+xml"/>
  <Override PartName="/ppt/diagrams/drawing9.xml" ContentType="application/vnd.ms-office.drawingml.diagramDrawing+xml"/>
  <Override PartName="/ppt/diagrams/layout15.xml" ContentType="application/vnd.openxmlformats-officedocument.drawingml.diagramLayout+xml"/>
  <Override PartName="/ppt/diagrams/quickStyle22.xml" ContentType="application/vnd.openxmlformats-officedocument.drawingml.diagramStyle+xml"/>
  <Override PartName="/ppt/diagrams/drawing23.xml" ContentType="application/vnd.ms-office.drawingml.diagramDrawing+xml"/>
  <Override PartName="/ppt/diagrams/layout26.xml" ContentType="application/vnd.openxmlformats-officedocument.drawingml.diagramLayout+xml"/>
  <Override PartName="/ppt/diagrams/colors29.xml" ContentType="application/vnd.openxmlformats-officedocument.drawingml.diagramColors+xml"/>
  <Override PartName="/ppt/diagrams/colors6.xml" ContentType="application/vnd.openxmlformats-officedocument.drawingml.diagramColors+xml"/>
  <Override PartName="/ppt/diagrams/quickStyle9.xml" ContentType="application/vnd.openxmlformats-officedocument.drawingml.diagramStyle+xml"/>
  <Override PartName="/ppt/diagrams/quickStyle11.xml" ContentType="application/vnd.openxmlformats-officedocument.drawingml.diagramStyle+xml"/>
  <Override PartName="/ppt/diagrams/drawing12.xml" ContentType="application/vnd.ms-office.drawingml.diagramDrawing+xml"/>
  <Override PartName="/ppt/diagrams/colors18.xml" ContentType="application/vnd.openxmlformats-officedocument.drawingml.diagramColors+xml"/>
  <Override PartName="/ppt/diagrams/drawing30.xml" ContentType="application/vnd.ms-office.drawingml.diagramDrawing+xml"/>
  <Override PartName="/ppt/diagrams/layout33.xml" ContentType="application/vnd.openxmlformats-officedocument.drawingml.diagramLayout+xml"/>
  <Override PartName="/ppt/slides/slide7.xml" ContentType="application/vnd.openxmlformats-officedocument.presentationml.slide+xml"/>
  <Override PartName="/ppt/slideLayouts/slideLayout9.xml" ContentType="application/vnd.openxmlformats-officedocument.presentationml.slideLayout+xml"/>
  <Override PartName="/ppt/diagrams/drawing5.xml" ContentType="application/vnd.ms-office.drawingml.diagramDrawing+xml"/>
  <Override PartName="/ppt/diagrams/layout11.xml" ContentType="application/vnd.openxmlformats-officedocument.drawingml.diagramLayout+xml"/>
  <Override PartName="/ppt/diagrams/colors14.xml" ContentType="application/vnd.openxmlformats-officedocument.drawingml.diagramColors+xml"/>
  <Override PartName="/ppt/diagrams/layout22.xml" ContentType="application/vnd.openxmlformats-officedocument.drawingml.diagramLayout+xml"/>
  <Override PartName="/ppt/diagrams/colors25.xml" ContentType="application/vnd.openxmlformats-officedocument.drawingml.diagramColors+xml"/>
  <Override PartName="/ppt/diagrams/data27.xml" ContentType="application/vnd.openxmlformats-officedocument.drawingml.diagramData+xml"/>
  <Override PartName="/ppt/diagrams/colors2.xml" ContentType="application/vnd.openxmlformats-officedocument.drawingml.diagramColors+xml"/>
  <Override PartName="/ppt/diagrams/quickStyle5.xml" ContentType="application/vnd.openxmlformats-officedocument.drawingml.diagramStyle+xml"/>
  <Override PartName="/ppt/diagrams/data16.xml" ContentType="application/vnd.openxmlformats-officedocument.drawingml.diagramData+xml"/>
  <Override PartName="/ppt/diagrams/colors32.xml" ContentType="application/vnd.openxmlformats-officedocument.drawingml.diagramColors+xml"/>
  <Override PartName="/ppt/slides/slide3.xml" ContentType="application/vnd.openxmlformats-officedocument.presentationml.slide+xml"/>
  <Override PartName="/ppt/slideLayouts/slideLayout5.xml" ContentType="application/vnd.openxmlformats-officedocument.presentationml.slideLayout+xml"/>
  <Override PartName="/ppt/diagrams/drawing1.xml" ContentType="application/vnd.ms-office.drawingml.diagramDrawing+xml"/>
  <Override PartName="/ppt/diagrams/colors10.xml" ContentType="application/vnd.openxmlformats-officedocument.drawingml.diagramColors+xml"/>
  <Override PartName="/ppt/diagrams/colors21.xml" ContentType="application/vnd.openxmlformats-officedocument.drawingml.diagramColors+xml"/>
  <Override PartName="/ppt/diagrams/data23.xml" ContentType="application/vnd.openxmlformats-officedocument.drawingml.diagramData+xml"/>
  <Override PartName="/ppt/diagrams/quickStyle1.xml" ContentType="application/vnd.openxmlformats-officedocument.drawingml.diagramStyle+xml"/>
  <Default Extension="jpeg" ContentType="image/jpeg"/>
  <Override PartName="/ppt/diagrams/layout8.xml" ContentType="application/vnd.openxmlformats-officedocument.drawingml.diagramLayout+xml"/>
  <Override PartName="/ppt/diagrams/data12.xml" ContentType="application/vnd.openxmlformats-officedocument.drawingml.diagramData+xml"/>
  <Override PartName="/ppt/diagrams/data30.xml" ContentType="application/vnd.openxmlformats-officedocument.drawingml.diagramData+xml"/>
  <Override PartName="/ppt/slides/slide13.xml" ContentType="application/vnd.openxmlformats-officedocument.presentationml.slide+xml"/>
  <Override PartName="/ppt/slideLayouts/slideLayout1.xml" ContentType="application/vnd.openxmlformats-officedocument.presentationml.slideLayout+xml"/>
  <Override PartName="/ppt/diagrams/data9.xml" ContentType="application/vnd.openxmlformats-officedocument.drawingml.diagramData+xml"/>
  <Override PartName="/ppt/diagrams/quickStyle16.xml" ContentType="application/vnd.openxmlformats-officedocument.drawingml.diagramStyle+xml"/>
  <Override PartName="/ppt/diagrams/drawing17.xml" ContentType="application/vnd.ms-office.drawingml.diagramDrawing+xml"/>
  <Override PartName="/ppt/diagrams/quickStyle27.xml" ContentType="application/vnd.openxmlformats-officedocument.drawingml.diagramStyle+xml"/>
  <Override PartName="/ppt/diagrams/drawing28.xml" ContentType="application/vnd.ms-office.drawingml.diagramDrawing+xml"/>
  <Override PartName="/ppt/diagrams/layout4.xml" ContentType="application/vnd.openxmlformats-officedocument.drawingml.diagramLayout+xml"/>
  <Override PartName="/ppt/diagrams/layout27.xml" ContentType="application/vnd.openxmlformats-officedocument.drawingml.diagramLayout+xml"/>
  <Override PartName="/ppt/diagrams/data5.xml" ContentType="application/vnd.openxmlformats-officedocument.drawingml.diagramData+xml"/>
  <Override PartName="/ppt/diagrams/colors7.xml" ContentType="application/vnd.openxmlformats-officedocument.drawingml.diagramColors+xml"/>
  <Override PartName="/ppt/diagrams/quickStyle12.xml" ContentType="application/vnd.openxmlformats-officedocument.drawingml.diagramStyle+xml"/>
  <Override PartName="/ppt/diagrams/drawing13.xml" ContentType="application/vnd.ms-office.drawingml.diagramDrawing+xml"/>
  <Override PartName="/ppt/diagrams/layout16.xml" ContentType="application/vnd.openxmlformats-officedocument.drawingml.diagramLayout+xml"/>
  <Override PartName="/ppt/diagrams/colors19.xml" ContentType="application/vnd.openxmlformats-officedocument.drawingml.diagramColors+xml"/>
  <Override PartName="/ppt/diagrams/quickStyle23.xml" ContentType="application/vnd.openxmlformats-officedocument.drawingml.diagramStyle+xml"/>
  <Override PartName="/ppt/diagrams/drawing24.xml" ContentType="application/vnd.ms-office.drawingml.diagramDrawing+xml"/>
  <Override PartName="/ppt/diagrams/drawing6.xml" ContentType="application/vnd.ms-office.drawingml.diagramDrawing+xml"/>
  <Override PartName="/ppt/diagrams/drawing20.xml" ContentType="application/vnd.ms-office.drawingml.diagramDrawing+xml"/>
  <Override PartName="/ppt/diagrams/layout23.xml" ContentType="application/vnd.openxmlformats-officedocument.drawingml.diagramLayout+xml"/>
  <Override PartName="/ppt/diagrams/colors26.xml" ContentType="application/vnd.openxmlformats-officedocument.drawingml.diagramColors+xml"/>
  <Override PartName="/ppt/diagrams/quickStyle30.xml" ContentType="application/vnd.openxmlformats-officedocument.drawingml.diagramStyle+xml"/>
  <Override PartName="/ppt/diagrams/drawing31.xml" ContentType="application/vnd.ms-office.drawingml.diagramDrawing+xml"/>
  <Override PartName="/ppt/slides/slide8.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ppt/diagrams/quickStyle6.xml" ContentType="application/vnd.openxmlformats-officedocument.drawingml.diagramStyle+xml"/>
  <Override PartName="/ppt/diagrams/layout12.xml" ContentType="application/vnd.openxmlformats-officedocument.drawingml.diagramLayout+xml"/>
  <Override PartName="/ppt/diagrams/colors15.xml" ContentType="application/vnd.openxmlformats-officedocument.drawingml.diagramColors+xml"/>
  <Override PartName="/ppt/diagrams/data28.xml" ContentType="application/vnd.openxmlformats-officedocument.drawingml.diagramData+xml"/>
  <Override PartName="/ppt/diagrams/layout30.xml" ContentType="application/vnd.openxmlformats-officedocument.drawingml.diagramLayout+xml"/>
  <Override PartName="/ppt/diagrams/colors33.xml" ContentType="application/vnd.openxmlformats-officedocument.drawingml.diagramColors+xml"/>
  <Override PartName="/ppt/diagrams/drawing2.xml" ContentType="application/vnd.ms-office.drawingml.diagramDrawing+xml"/>
  <Override PartName="/ppt/diagrams/data17.xml" ContentType="application/vnd.openxmlformats-officedocument.drawingml.diagramData+xml"/>
  <Override PartName="/ppt/slides/slide4.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theme/theme1.xml" ContentType="application/vnd.openxmlformats-officedocument.theme+xml"/>
  <Override PartName="/ppt/diagrams/data31.xml" ContentType="application/vnd.openxmlformats-officedocument.drawingml.diagramData+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18"/>
  </p:notesMasterIdLst>
  <p:sldIdLst>
    <p:sldId id="256" r:id="rId2"/>
    <p:sldId id="257" r:id="rId3"/>
    <p:sldId id="275" r:id="rId4"/>
    <p:sldId id="276" r:id="rId5"/>
    <p:sldId id="277" r:id="rId6"/>
    <p:sldId id="278" r:id="rId7"/>
    <p:sldId id="279" r:id="rId8"/>
    <p:sldId id="280" r:id="rId9"/>
    <p:sldId id="281" r:id="rId10"/>
    <p:sldId id="282" r:id="rId11"/>
    <p:sldId id="283" r:id="rId12"/>
    <p:sldId id="284" r:id="rId13"/>
    <p:sldId id="265" r:id="rId14"/>
    <p:sldId id="272" r:id="rId15"/>
    <p:sldId id="273" r:id="rId16"/>
    <p:sldId id="274" r:id="rId17"/>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00" d="100"/>
          <a:sy n="100" d="100"/>
        </p:scale>
        <p:origin x="-1932" y="-312"/>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7.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0.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3.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EB0A75A-CE23-4C5D-90C4-B26109034015}" type="doc">
      <dgm:prSet loTypeId="urn:microsoft.com/office/officeart/2005/8/layout/hProcess9" loCatId="process" qsTypeId="urn:microsoft.com/office/officeart/2005/8/quickstyle/simple5" qsCatId="simple" csTypeId="urn:microsoft.com/office/officeart/2005/8/colors/accent1_2" csCatId="accent1" phldr="1"/>
      <dgm:spPr/>
    </dgm:pt>
    <dgm:pt modelId="{95084934-030D-4607-AE9A-A0ECC5ED7CD8}">
      <dgm:prSet phldrT="[Текст]" custT="1"/>
      <dgm:spPr/>
      <dgm:t>
        <a:bodyPr/>
        <a:lstStyle/>
        <a:p>
          <a:r>
            <a:rPr lang="ru-RU" sz="2800" b="1" dirty="0" smtClean="0">
              <a:effectLst>
                <a:outerShdw blurRad="38100" dist="38100" dir="2700000" algn="tl">
                  <a:srgbClr val="000000">
                    <a:alpha val="43137"/>
                  </a:srgbClr>
                </a:outerShdw>
              </a:effectLst>
              <a:latin typeface="Times New Roman" pitchFamily="18" charset="0"/>
              <a:cs typeface="Times New Roman" pitchFamily="18" charset="0"/>
            </a:rPr>
            <a:t>ШАГ 1</a:t>
          </a:r>
          <a:endParaRPr lang="ru-RU" sz="2800" dirty="0">
            <a:effectLst>
              <a:outerShdw blurRad="38100" dist="38100" dir="2700000" algn="tl">
                <a:srgbClr val="000000">
                  <a:alpha val="43137"/>
                </a:srgbClr>
              </a:outerShdw>
            </a:effectLst>
            <a:latin typeface="Times New Roman" pitchFamily="18" charset="0"/>
            <a:cs typeface="Times New Roman" pitchFamily="18" charset="0"/>
          </a:endParaRPr>
        </a:p>
      </dgm:t>
    </dgm:pt>
    <dgm:pt modelId="{FC0AB431-F1FC-4BCD-9A11-3010C74A8F9F}" type="parTrans" cxnId="{EBF3E02B-9F30-41D8-B8CA-A56CE2CF7D87}">
      <dgm:prSet/>
      <dgm:spPr/>
      <dgm:t>
        <a:bodyPr/>
        <a:lstStyle/>
        <a:p>
          <a:endParaRPr lang="ru-RU"/>
        </a:p>
      </dgm:t>
    </dgm:pt>
    <dgm:pt modelId="{376567F2-A01B-4F5B-A31E-AEF8BC758C29}" type="sibTrans" cxnId="{EBF3E02B-9F30-41D8-B8CA-A56CE2CF7D87}">
      <dgm:prSet/>
      <dgm:spPr/>
      <dgm:t>
        <a:bodyPr/>
        <a:lstStyle/>
        <a:p>
          <a:endParaRPr lang="ru-RU"/>
        </a:p>
      </dgm:t>
    </dgm:pt>
    <dgm:pt modelId="{5CC2F55C-2B2E-4DA3-9213-AD1EB87A1924}">
      <dgm:prSet phldrT="[Текст]"/>
      <dgm:spPr/>
      <dgm:t>
        <a:bodyPr/>
        <a:lstStyle/>
        <a:p>
          <a:r>
            <a:rPr lang="ru-RU" b="1" dirty="0" smtClean="0">
              <a:latin typeface="Times New Roman" pitchFamily="18" charset="0"/>
              <a:cs typeface="Times New Roman" pitchFamily="18" charset="0"/>
            </a:rPr>
            <a:t>Направление инвестором в уполномоченный орган заявления о подготовке и утверждении схемы расположения земельного участка или земельных участков на кадастровом плане территории (при необходимости)</a:t>
          </a:r>
          <a:endParaRPr lang="ru-RU" b="1" dirty="0">
            <a:latin typeface="Times New Roman" pitchFamily="18" charset="0"/>
            <a:cs typeface="Times New Roman" pitchFamily="18" charset="0"/>
          </a:endParaRPr>
        </a:p>
      </dgm:t>
    </dgm:pt>
    <dgm:pt modelId="{EC4CFFDF-EF8E-4885-B760-0565B066F109}" type="parTrans" cxnId="{2925C8A8-A0B1-44D8-8A23-5AE4EF4D56AB}">
      <dgm:prSet/>
      <dgm:spPr/>
      <dgm:t>
        <a:bodyPr/>
        <a:lstStyle/>
        <a:p>
          <a:endParaRPr lang="ru-RU"/>
        </a:p>
      </dgm:t>
    </dgm:pt>
    <dgm:pt modelId="{E30A95DD-0CBD-4350-9884-04DE49D51F3B}" type="sibTrans" cxnId="{2925C8A8-A0B1-44D8-8A23-5AE4EF4D56AB}">
      <dgm:prSet/>
      <dgm:spPr/>
      <dgm:t>
        <a:bodyPr/>
        <a:lstStyle/>
        <a:p>
          <a:endParaRPr lang="ru-RU"/>
        </a:p>
      </dgm:t>
    </dgm:pt>
    <dgm:pt modelId="{D4DECD6B-1BD5-4D05-81B4-CBDE34F7EF19}" type="pres">
      <dgm:prSet presAssocID="{2EB0A75A-CE23-4C5D-90C4-B26109034015}" presName="CompostProcess" presStyleCnt="0">
        <dgm:presLayoutVars>
          <dgm:dir/>
          <dgm:resizeHandles val="exact"/>
        </dgm:presLayoutVars>
      </dgm:prSet>
      <dgm:spPr/>
    </dgm:pt>
    <dgm:pt modelId="{608AF7A6-9756-42BC-B0D8-5124A3243E08}" type="pres">
      <dgm:prSet presAssocID="{2EB0A75A-CE23-4C5D-90C4-B26109034015}" presName="arrow" presStyleLbl="bgShp" presStyleIdx="0" presStyleCnt="1" custScaleX="117647"/>
      <dgm:spPr/>
    </dgm:pt>
    <dgm:pt modelId="{5B349811-AB21-459D-BFCB-683E2DD99BF1}" type="pres">
      <dgm:prSet presAssocID="{2EB0A75A-CE23-4C5D-90C4-B26109034015}" presName="linearProcess" presStyleCnt="0"/>
      <dgm:spPr/>
    </dgm:pt>
    <dgm:pt modelId="{02A7B175-E921-4A91-BC16-F41184B35084}" type="pres">
      <dgm:prSet presAssocID="{95084934-030D-4607-AE9A-A0ECC5ED7CD8}" presName="textNode" presStyleLbl="node1" presStyleIdx="0" presStyleCnt="2" custScaleX="38337" custScaleY="67074" custLinFactNeighborX="-76814" custLinFactNeighborY="825">
        <dgm:presLayoutVars>
          <dgm:bulletEnabled val="1"/>
        </dgm:presLayoutVars>
      </dgm:prSet>
      <dgm:spPr/>
      <dgm:t>
        <a:bodyPr/>
        <a:lstStyle/>
        <a:p>
          <a:endParaRPr lang="ru-RU"/>
        </a:p>
      </dgm:t>
    </dgm:pt>
    <dgm:pt modelId="{8F38BB37-F202-4A53-A62E-021FAE5286A4}" type="pres">
      <dgm:prSet presAssocID="{376567F2-A01B-4F5B-A31E-AEF8BC758C29}" presName="sibTrans" presStyleCnt="0"/>
      <dgm:spPr/>
    </dgm:pt>
    <dgm:pt modelId="{B13B9016-3BFF-480E-A9BC-E7C1AEA9902C}" type="pres">
      <dgm:prSet presAssocID="{5CC2F55C-2B2E-4DA3-9213-AD1EB87A1924}" presName="textNode" presStyleLbl="node1" presStyleIdx="1" presStyleCnt="2" custScaleY="151902">
        <dgm:presLayoutVars>
          <dgm:bulletEnabled val="1"/>
        </dgm:presLayoutVars>
      </dgm:prSet>
      <dgm:spPr/>
      <dgm:t>
        <a:bodyPr/>
        <a:lstStyle/>
        <a:p>
          <a:endParaRPr lang="ru-RU"/>
        </a:p>
      </dgm:t>
    </dgm:pt>
  </dgm:ptLst>
  <dgm:cxnLst>
    <dgm:cxn modelId="{2925C8A8-A0B1-44D8-8A23-5AE4EF4D56AB}" srcId="{2EB0A75A-CE23-4C5D-90C4-B26109034015}" destId="{5CC2F55C-2B2E-4DA3-9213-AD1EB87A1924}" srcOrd="1" destOrd="0" parTransId="{EC4CFFDF-EF8E-4885-B760-0565B066F109}" sibTransId="{E30A95DD-0CBD-4350-9884-04DE49D51F3B}"/>
    <dgm:cxn modelId="{EBF3E02B-9F30-41D8-B8CA-A56CE2CF7D87}" srcId="{2EB0A75A-CE23-4C5D-90C4-B26109034015}" destId="{95084934-030D-4607-AE9A-A0ECC5ED7CD8}" srcOrd="0" destOrd="0" parTransId="{FC0AB431-F1FC-4BCD-9A11-3010C74A8F9F}" sibTransId="{376567F2-A01B-4F5B-A31E-AEF8BC758C29}"/>
    <dgm:cxn modelId="{5985E86F-50A1-4423-81F8-CF84840B242B}" type="presOf" srcId="{2EB0A75A-CE23-4C5D-90C4-B26109034015}" destId="{D4DECD6B-1BD5-4D05-81B4-CBDE34F7EF19}" srcOrd="0" destOrd="0" presId="urn:microsoft.com/office/officeart/2005/8/layout/hProcess9"/>
    <dgm:cxn modelId="{A4D80490-D5E2-4A15-A8FD-D84D62D46D1B}" type="presOf" srcId="{5CC2F55C-2B2E-4DA3-9213-AD1EB87A1924}" destId="{B13B9016-3BFF-480E-A9BC-E7C1AEA9902C}" srcOrd="0" destOrd="0" presId="urn:microsoft.com/office/officeart/2005/8/layout/hProcess9"/>
    <dgm:cxn modelId="{0DE31854-DB45-4FCD-AABD-8BDDF95E377B}" type="presOf" srcId="{95084934-030D-4607-AE9A-A0ECC5ED7CD8}" destId="{02A7B175-E921-4A91-BC16-F41184B35084}" srcOrd="0" destOrd="0" presId="urn:microsoft.com/office/officeart/2005/8/layout/hProcess9"/>
    <dgm:cxn modelId="{89A896EB-CAF1-42A7-93A1-451DEA637B27}" type="presParOf" srcId="{D4DECD6B-1BD5-4D05-81B4-CBDE34F7EF19}" destId="{608AF7A6-9756-42BC-B0D8-5124A3243E08}" srcOrd="0" destOrd="0" presId="urn:microsoft.com/office/officeart/2005/8/layout/hProcess9"/>
    <dgm:cxn modelId="{0473021F-CB1E-4BBB-BD26-30F7FE3A1B8C}" type="presParOf" srcId="{D4DECD6B-1BD5-4D05-81B4-CBDE34F7EF19}" destId="{5B349811-AB21-459D-BFCB-683E2DD99BF1}" srcOrd="1" destOrd="0" presId="urn:microsoft.com/office/officeart/2005/8/layout/hProcess9"/>
    <dgm:cxn modelId="{61FE8448-E1FE-4E3E-B6CE-F0B53D510A19}" type="presParOf" srcId="{5B349811-AB21-459D-BFCB-683E2DD99BF1}" destId="{02A7B175-E921-4A91-BC16-F41184B35084}" srcOrd="0" destOrd="0" presId="urn:microsoft.com/office/officeart/2005/8/layout/hProcess9"/>
    <dgm:cxn modelId="{8DB51B01-99D2-434C-A4DA-96CA6CA9CB06}" type="presParOf" srcId="{5B349811-AB21-459D-BFCB-683E2DD99BF1}" destId="{8F38BB37-F202-4A53-A62E-021FAE5286A4}" srcOrd="1" destOrd="0" presId="urn:microsoft.com/office/officeart/2005/8/layout/hProcess9"/>
    <dgm:cxn modelId="{528C8A08-7C7C-40A0-BD0C-9D653741E2D7}" type="presParOf" srcId="{5B349811-AB21-459D-BFCB-683E2DD99BF1}" destId="{B13B9016-3BFF-480E-A9BC-E7C1AEA9902C}" srcOrd="2" destOrd="0" presId="urn:microsoft.com/office/officeart/2005/8/layout/hProcess9"/>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2EB0A75A-CE23-4C5D-90C4-B26109034015}" type="doc">
      <dgm:prSet loTypeId="urn:microsoft.com/office/officeart/2005/8/layout/hProcess9" loCatId="process" qsTypeId="urn:microsoft.com/office/officeart/2005/8/quickstyle/simple5" qsCatId="simple" csTypeId="urn:microsoft.com/office/officeart/2005/8/colors/accent1_2" csCatId="accent1" phldr="1"/>
      <dgm:spPr/>
    </dgm:pt>
    <dgm:pt modelId="{95084934-030D-4607-AE9A-A0ECC5ED7CD8}">
      <dgm:prSet phldrT="[Текст]" custT="1"/>
      <dgm:spPr/>
      <dgm:t>
        <a:bodyPr/>
        <a:lstStyle/>
        <a:p>
          <a:r>
            <a:rPr lang="ru-RU" sz="2800" b="1" dirty="0" smtClean="0">
              <a:effectLst>
                <a:outerShdw blurRad="38100" dist="38100" dir="2700000" algn="tl">
                  <a:srgbClr val="000000">
                    <a:alpha val="43137"/>
                  </a:srgbClr>
                </a:outerShdw>
              </a:effectLst>
              <a:latin typeface="Times New Roman" pitchFamily="18" charset="0"/>
              <a:cs typeface="Times New Roman" pitchFamily="18" charset="0"/>
            </a:rPr>
            <a:t>ШАГ </a:t>
          </a:r>
          <a:r>
            <a:rPr lang="en-US" sz="2800" b="1" dirty="0" smtClean="0">
              <a:effectLst>
                <a:outerShdw blurRad="38100" dist="38100" dir="2700000" algn="tl">
                  <a:srgbClr val="000000">
                    <a:alpha val="43137"/>
                  </a:srgbClr>
                </a:outerShdw>
              </a:effectLst>
              <a:latin typeface="Times New Roman" pitchFamily="18" charset="0"/>
              <a:cs typeface="Times New Roman" pitchFamily="18" charset="0"/>
            </a:rPr>
            <a:t>4</a:t>
          </a:r>
          <a:endParaRPr lang="ru-RU" sz="2800" dirty="0">
            <a:effectLst>
              <a:outerShdw blurRad="38100" dist="38100" dir="2700000" algn="tl">
                <a:srgbClr val="000000">
                  <a:alpha val="43137"/>
                </a:srgbClr>
              </a:outerShdw>
            </a:effectLst>
            <a:latin typeface="Times New Roman" pitchFamily="18" charset="0"/>
            <a:cs typeface="Times New Roman" pitchFamily="18" charset="0"/>
          </a:endParaRPr>
        </a:p>
      </dgm:t>
    </dgm:pt>
    <dgm:pt modelId="{FC0AB431-F1FC-4BCD-9A11-3010C74A8F9F}" type="parTrans" cxnId="{EBF3E02B-9F30-41D8-B8CA-A56CE2CF7D87}">
      <dgm:prSet/>
      <dgm:spPr/>
      <dgm:t>
        <a:bodyPr/>
        <a:lstStyle/>
        <a:p>
          <a:endParaRPr lang="ru-RU"/>
        </a:p>
      </dgm:t>
    </dgm:pt>
    <dgm:pt modelId="{376567F2-A01B-4F5B-A31E-AEF8BC758C29}" type="sibTrans" cxnId="{EBF3E02B-9F30-41D8-B8CA-A56CE2CF7D87}">
      <dgm:prSet/>
      <dgm:spPr/>
      <dgm:t>
        <a:bodyPr/>
        <a:lstStyle/>
        <a:p>
          <a:endParaRPr lang="ru-RU"/>
        </a:p>
      </dgm:t>
    </dgm:pt>
    <dgm:pt modelId="{5CC2F55C-2B2E-4DA3-9213-AD1EB87A1924}">
      <dgm:prSet phldrT="[Текст]" custT="1"/>
      <dgm:spPr/>
      <dgm:t>
        <a:bodyPr/>
        <a:lstStyle/>
        <a:p>
          <a:r>
            <a:rPr lang="ru-RU" sz="2000" b="1" dirty="0" smtClean="0">
              <a:latin typeface="Times New Roman" pitchFamily="18" charset="0"/>
              <a:cs typeface="Times New Roman" pitchFamily="18" charset="0"/>
            </a:rPr>
            <a:t>Осуществление государственного кадастрового учета земельного участка</a:t>
          </a:r>
        </a:p>
        <a:p>
          <a:r>
            <a:rPr lang="ru-RU" sz="2000" b="1" dirty="0" smtClean="0">
              <a:latin typeface="Times New Roman" pitchFamily="18" charset="0"/>
              <a:cs typeface="Times New Roman" pitchFamily="18" charset="0"/>
            </a:rPr>
            <a:t>(при необходимости)</a:t>
          </a:r>
        </a:p>
      </dgm:t>
    </dgm:pt>
    <dgm:pt modelId="{EC4CFFDF-EF8E-4885-B760-0565B066F109}" type="parTrans" cxnId="{2925C8A8-A0B1-44D8-8A23-5AE4EF4D56AB}">
      <dgm:prSet/>
      <dgm:spPr/>
      <dgm:t>
        <a:bodyPr/>
        <a:lstStyle/>
        <a:p>
          <a:endParaRPr lang="ru-RU"/>
        </a:p>
      </dgm:t>
    </dgm:pt>
    <dgm:pt modelId="{E30A95DD-0CBD-4350-9884-04DE49D51F3B}" type="sibTrans" cxnId="{2925C8A8-A0B1-44D8-8A23-5AE4EF4D56AB}">
      <dgm:prSet/>
      <dgm:spPr/>
      <dgm:t>
        <a:bodyPr/>
        <a:lstStyle/>
        <a:p>
          <a:endParaRPr lang="ru-RU"/>
        </a:p>
      </dgm:t>
    </dgm:pt>
    <dgm:pt modelId="{D4DECD6B-1BD5-4D05-81B4-CBDE34F7EF19}" type="pres">
      <dgm:prSet presAssocID="{2EB0A75A-CE23-4C5D-90C4-B26109034015}" presName="CompostProcess" presStyleCnt="0">
        <dgm:presLayoutVars>
          <dgm:dir/>
          <dgm:resizeHandles val="exact"/>
        </dgm:presLayoutVars>
      </dgm:prSet>
      <dgm:spPr/>
    </dgm:pt>
    <dgm:pt modelId="{608AF7A6-9756-42BC-B0D8-5124A3243E08}" type="pres">
      <dgm:prSet presAssocID="{2EB0A75A-CE23-4C5D-90C4-B26109034015}" presName="arrow" presStyleLbl="bgShp" presStyleIdx="0" presStyleCnt="1" custScaleX="117647"/>
      <dgm:spPr/>
    </dgm:pt>
    <dgm:pt modelId="{5B349811-AB21-459D-BFCB-683E2DD99BF1}" type="pres">
      <dgm:prSet presAssocID="{2EB0A75A-CE23-4C5D-90C4-B26109034015}" presName="linearProcess" presStyleCnt="0"/>
      <dgm:spPr/>
    </dgm:pt>
    <dgm:pt modelId="{02A7B175-E921-4A91-BC16-F41184B35084}" type="pres">
      <dgm:prSet presAssocID="{95084934-030D-4607-AE9A-A0ECC5ED7CD8}" presName="textNode" presStyleLbl="node1" presStyleIdx="0" presStyleCnt="2" custScaleX="36733" custScaleY="67074" custLinFactNeighborX="-84747" custLinFactNeighborY="825">
        <dgm:presLayoutVars>
          <dgm:bulletEnabled val="1"/>
        </dgm:presLayoutVars>
      </dgm:prSet>
      <dgm:spPr/>
      <dgm:t>
        <a:bodyPr/>
        <a:lstStyle/>
        <a:p>
          <a:endParaRPr lang="ru-RU"/>
        </a:p>
      </dgm:t>
    </dgm:pt>
    <dgm:pt modelId="{8F38BB37-F202-4A53-A62E-021FAE5286A4}" type="pres">
      <dgm:prSet presAssocID="{376567F2-A01B-4F5B-A31E-AEF8BC758C29}" presName="sibTrans" presStyleCnt="0"/>
      <dgm:spPr/>
    </dgm:pt>
    <dgm:pt modelId="{B13B9016-3BFF-480E-A9BC-E7C1AEA9902C}" type="pres">
      <dgm:prSet presAssocID="{5CC2F55C-2B2E-4DA3-9213-AD1EB87A1924}" presName="textNode" presStyleLbl="node1" presStyleIdx="1" presStyleCnt="2" custScaleX="123611" custScaleY="151902">
        <dgm:presLayoutVars>
          <dgm:bulletEnabled val="1"/>
        </dgm:presLayoutVars>
      </dgm:prSet>
      <dgm:spPr/>
      <dgm:t>
        <a:bodyPr/>
        <a:lstStyle/>
        <a:p>
          <a:endParaRPr lang="ru-RU"/>
        </a:p>
      </dgm:t>
    </dgm:pt>
  </dgm:ptLst>
  <dgm:cxnLst>
    <dgm:cxn modelId="{EBF3E02B-9F30-41D8-B8CA-A56CE2CF7D87}" srcId="{2EB0A75A-CE23-4C5D-90C4-B26109034015}" destId="{95084934-030D-4607-AE9A-A0ECC5ED7CD8}" srcOrd="0" destOrd="0" parTransId="{FC0AB431-F1FC-4BCD-9A11-3010C74A8F9F}" sibTransId="{376567F2-A01B-4F5B-A31E-AEF8BC758C29}"/>
    <dgm:cxn modelId="{6D951CDC-2C43-4B5B-B13B-8BADE0982578}" type="presOf" srcId="{5CC2F55C-2B2E-4DA3-9213-AD1EB87A1924}" destId="{B13B9016-3BFF-480E-A9BC-E7C1AEA9902C}" srcOrd="0" destOrd="0" presId="urn:microsoft.com/office/officeart/2005/8/layout/hProcess9"/>
    <dgm:cxn modelId="{2925C8A8-A0B1-44D8-8A23-5AE4EF4D56AB}" srcId="{2EB0A75A-CE23-4C5D-90C4-B26109034015}" destId="{5CC2F55C-2B2E-4DA3-9213-AD1EB87A1924}" srcOrd="1" destOrd="0" parTransId="{EC4CFFDF-EF8E-4885-B760-0565B066F109}" sibTransId="{E30A95DD-0CBD-4350-9884-04DE49D51F3B}"/>
    <dgm:cxn modelId="{9F8AAA03-62C4-47CE-BC74-52185219A583}" type="presOf" srcId="{95084934-030D-4607-AE9A-A0ECC5ED7CD8}" destId="{02A7B175-E921-4A91-BC16-F41184B35084}" srcOrd="0" destOrd="0" presId="urn:microsoft.com/office/officeart/2005/8/layout/hProcess9"/>
    <dgm:cxn modelId="{7F2E66DB-48AE-40A7-B340-27B48A7F4400}" type="presOf" srcId="{2EB0A75A-CE23-4C5D-90C4-B26109034015}" destId="{D4DECD6B-1BD5-4D05-81B4-CBDE34F7EF19}" srcOrd="0" destOrd="0" presId="urn:microsoft.com/office/officeart/2005/8/layout/hProcess9"/>
    <dgm:cxn modelId="{47879D58-8D8C-4FB7-9846-CB0DB4116E6E}" type="presParOf" srcId="{D4DECD6B-1BD5-4D05-81B4-CBDE34F7EF19}" destId="{608AF7A6-9756-42BC-B0D8-5124A3243E08}" srcOrd="0" destOrd="0" presId="urn:microsoft.com/office/officeart/2005/8/layout/hProcess9"/>
    <dgm:cxn modelId="{83004223-21D2-4B38-BFB7-E574E948268B}" type="presParOf" srcId="{D4DECD6B-1BD5-4D05-81B4-CBDE34F7EF19}" destId="{5B349811-AB21-459D-BFCB-683E2DD99BF1}" srcOrd="1" destOrd="0" presId="urn:microsoft.com/office/officeart/2005/8/layout/hProcess9"/>
    <dgm:cxn modelId="{1B7A37BE-F1CD-4BAE-AFEB-927526E85C83}" type="presParOf" srcId="{5B349811-AB21-459D-BFCB-683E2DD99BF1}" destId="{02A7B175-E921-4A91-BC16-F41184B35084}" srcOrd="0" destOrd="0" presId="urn:microsoft.com/office/officeart/2005/8/layout/hProcess9"/>
    <dgm:cxn modelId="{B214BDA0-1531-41F6-90AA-0F70F7AAA6F8}" type="presParOf" srcId="{5B349811-AB21-459D-BFCB-683E2DD99BF1}" destId="{8F38BB37-F202-4A53-A62E-021FAE5286A4}" srcOrd="1" destOrd="0" presId="urn:microsoft.com/office/officeart/2005/8/layout/hProcess9"/>
    <dgm:cxn modelId="{2212BD97-C048-4AD6-A644-295C758A428A}" type="presParOf" srcId="{5B349811-AB21-459D-BFCB-683E2DD99BF1}" destId="{B13B9016-3BFF-480E-A9BC-E7C1AEA9902C}" srcOrd="2" destOrd="0" presId="urn:microsoft.com/office/officeart/2005/8/layout/hProcess9"/>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66098B7C-909D-439F-8520-B436676F2B56}" type="doc">
      <dgm:prSet loTypeId="urn:microsoft.com/office/officeart/2005/8/layout/vList2" loCatId="list" qsTypeId="urn:microsoft.com/office/officeart/2005/8/quickstyle/3d1" qsCatId="3D" csTypeId="urn:microsoft.com/office/officeart/2005/8/colors/accent1_2" csCatId="accent1" phldr="1"/>
      <dgm:spPr/>
      <dgm:t>
        <a:bodyPr/>
        <a:lstStyle/>
        <a:p>
          <a:endParaRPr lang="ru-RU"/>
        </a:p>
      </dgm:t>
    </dgm:pt>
    <dgm:pt modelId="{992D1123-C620-4A0B-834B-3FB84395442E}">
      <dgm:prSet phldrT="[Текст]" custT="1"/>
      <dgm:spPr/>
      <dgm:t>
        <a:bodyPr/>
        <a:lstStyle/>
        <a:p>
          <a:r>
            <a:rPr lang="ru-RU" sz="1800" b="1" dirty="0" smtClean="0">
              <a:latin typeface="Times New Roman" pitchFamily="18" charset="0"/>
              <a:cs typeface="Times New Roman" pitchFamily="18" charset="0"/>
            </a:rPr>
            <a:t>Срок фактический</a:t>
          </a:r>
          <a:endParaRPr lang="ru-RU" sz="1800" b="1" dirty="0">
            <a:latin typeface="Times New Roman" pitchFamily="18" charset="0"/>
            <a:cs typeface="Times New Roman" pitchFamily="18" charset="0"/>
          </a:endParaRPr>
        </a:p>
      </dgm:t>
    </dgm:pt>
    <dgm:pt modelId="{9FEB9F0B-1222-43F8-9EC4-4D2DF23B10E5}" type="parTrans" cxnId="{522E800C-ADF5-4F44-93BD-B246AAB5DC2D}">
      <dgm:prSet/>
      <dgm:spPr/>
      <dgm:t>
        <a:bodyPr/>
        <a:lstStyle/>
        <a:p>
          <a:endParaRPr lang="ru-RU"/>
        </a:p>
      </dgm:t>
    </dgm:pt>
    <dgm:pt modelId="{D92B979B-CD54-4812-909D-6C7E16307BF4}" type="sibTrans" cxnId="{522E800C-ADF5-4F44-93BD-B246AAB5DC2D}">
      <dgm:prSet/>
      <dgm:spPr/>
      <dgm:t>
        <a:bodyPr/>
        <a:lstStyle/>
        <a:p>
          <a:endParaRPr lang="ru-RU"/>
        </a:p>
      </dgm:t>
    </dgm:pt>
    <dgm:pt modelId="{DD1FFA25-3984-4389-99F1-EC67D87588EB}">
      <dgm:prSet phldrT="[Текст]" custT="1"/>
      <dgm:spPr/>
      <dgm:t>
        <a:bodyPr/>
        <a:lstStyle/>
        <a:p>
          <a:pPr algn="l"/>
          <a:r>
            <a:rPr lang="ru-RU" sz="1800" dirty="0" smtClean="0">
              <a:latin typeface="Times New Roman" pitchFamily="18" charset="0"/>
              <a:cs typeface="Times New Roman" pitchFamily="18" charset="0"/>
            </a:rPr>
            <a:t>5 рабочих дней</a:t>
          </a:r>
          <a:endParaRPr lang="ru-RU" sz="1800" dirty="0">
            <a:latin typeface="Times New Roman" pitchFamily="18" charset="0"/>
            <a:cs typeface="Times New Roman" pitchFamily="18" charset="0"/>
          </a:endParaRPr>
        </a:p>
      </dgm:t>
    </dgm:pt>
    <dgm:pt modelId="{DD1936C5-C264-4E34-AE6F-C32D8AD2F07D}" type="parTrans" cxnId="{A60AC6CC-06B8-42FC-BE9A-B4CD113FDE4E}">
      <dgm:prSet/>
      <dgm:spPr/>
      <dgm:t>
        <a:bodyPr/>
        <a:lstStyle/>
        <a:p>
          <a:endParaRPr lang="ru-RU"/>
        </a:p>
      </dgm:t>
    </dgm:pt>
    <dgm:pt modelId="{41181F03-CC60-4E77-91BB-18678F0E42ED}" type="sibTrans" cxnId="{A60AC6CC-06B8-42FC-BE9A-B4CD113FDE4E}">
      <dgm:prSet/>
      <dgm:spPr/>
      <dgm:t>
        <a:bodyPr/>
        <a:lstStyle/>
        <a:p>
          <a:endParaRPr lang="ru-RU"/>
        </a:p>
      </dgm:t>
    </dgm:pt>
    <dgm:pt modelId="{84D5740B-C7C7-4399-B5DE-8504EE173AF4}">
      <dgm:prSet phldrT="[Текст]" custT="1"/>
      <dgm:spPr/>
      <dgm:t>
        <a:bodyPr/>
        <a:lstStyle/>
        <a:p>
          <a:pPr algn="l"/>
          <a:r>
            <a:rPr lang="ru-RU" sz="1800" b="1" dirty="0" smtClean="0">
              <a:latin typeface="Times New Roman" pitchFamily="18" charset="0"/>
              <a:cs typeface="Times New Roman" pitchFamily="18" charset="0"/>
            </a:rPr>
            <a:t>Срок</a:t>
          </a:r>
          <a:r>
            <a:rPr lang="ru-RU" sz="1800" dirty="0" smtClean="0">
              <a:solidFill>
                <a:srgbClr val="D2533C"/>
              </a:solidFill>
            </a:rPr>
            <a:t> </a:t>
          </a:r>
          <a:r>
            <a:rPr lang="ru-RU" sz="1800" b="1" dirty="0" smtClean="0">
              <a:latin typeface="Times New Roman" pitchFamily="18" charset="0"/>
              <a:cs typeface="Times New Roman" pitchFamily="18" charset="0"/>
            </a:rPr>
            <a:t>целевой</a:t>
          </a:r>
          <a:endParaRPr lang="ru-RU" sz="1800" b="1" dirty="0">
            <a:latin typeface="Times New Roman" pitchFamily="18" charset="0"/>
            <a:cs typeface="Times New Roman" pitchFamily="18" charset="0"/>
          </a:endParaRPr>
        </a:p>
      </dgm:t>
    </dgm:pt>
    <dgm:pt modelId="{88A4FAF0-7D4B-4E1B-9A20-8A3DBCBA18EA}" type="parTrans" cxnId="{91606B06-72CF-4ADF-B2EA-8DD8C009F619}">
      <dgm:prSet/>
      <dgm:spPr/>
      <dgm:t>
        <a:bodyPr/>
        <a:lstStyle/>
        <a:p>
          <a:endParaRPr lang="ru-RU"/>
        </a:p>
      </dgm:t>
    </dgm:pt>
    <dgm:pt modelId="{CCF77A5A-4973-407E-A337-54C83C28EE1F}" type="sibTrans" cxnId="{91606B06-72CF-4ADF-B2EA-8DD8C009F619}">
      <dgm:prSet/>
      <dgm:spPr/>
      <dgm:t>
        <a:bodyPr/>
        <a:lstStyle/>
        <a:p>
          <a:endParaRPr lang="ru-RU"/>
        </a:p>
      </dgm:t>
    </dgm:pt>
    <dgm:pt modelId="{45965DA7-180B-4C1A-A0EF-7945ABB9F4F6}">
      <dgm:prSet phldrT="[Текст]" custT="1"/>
      <dgm:spPr/>
      <dgm:t>
        <a:bodyPr/>
        <a:lstStyle/>
        <a:p>
          <a:pPr algn="l"/>
          <a:r>
            <a:rPr lang="ru-RU" sz="1800" dirty="0" smtClean="0">
              <a:latin typeface="Times New Roman" pitchFamily="18" charset="0"/>
              <a:cs typeface="Times New Roman" pitchFamily="18" charset="0"/>
            </a:rPr>
            <a:t>5 рабочих дней</a:t>
          </a:r>
          <a:endParaRPr lang="ru-RU" sz="1800" dirty="0">
            <a:latin typeface="Times New Roman" pitchFamily="18" charset="0"/>
            <a:cs typeface="Times New Roman" pitchFamily="18" charset="0"/>
          </a:endParaRPr>
        </a:p>
      </dgm:t>
    </dgm:pt>
    <dgm:pt modelId="{3DCDF7EE-AEDE-478A-AABD-15F0B9D450DF}" type="parTrans" cxnId="{E7ED640B-2766-4BCC-AC6B-989C014F6AD8}">
      <dgm:prSet/>
      <dgm:spPr/>
      <dgm:t>
        <a:bodyPr/>
        <a:lstStyle/>
        <a:p>
          <a:endParaRPr lang="ru-RU"/>
        </a:p>
      </dgm:t>
    </dgm:pt>
    <dgm:pt modelId="{DA7B61BC-8848-456F-A185-3D4F691360C6}" type="sibTrans" cxnId="{E7ED640B-2766-4BCC-AC6B-989C014F6AD8}">
      <dgm:prSet/>
      <dgm:spPr/>
      <dgm:t>
        <a:bodyPr/>
        <a:lstStyle/>
        <a:p>
          <a:endParaRPr lang="ru-RU"/>
        </a:p>
      </dgm:t>
    </dgm:pt>
    <dgm:pt modelId="{3D1F6345-7967-4FB8-B122-72EB43BC630A}" type="pres">
      <dgm:prSet presAssocID="{66098B7C-909D-439F-8520-B436676F2B56}" presName="linear" presStyleCnt="0">
        <dgm:presLayoutVars>
          <dgm:animLvl val="lvl"/>
          <dgm:resizeHandles val="exact"/>
        </dgm:presLayoutVars>
      </dgm:prSet>
      <dgm:spPr/>
      <dgm:t>
        <a:bodyPr/>
        <a:lstStyle/>
        <a:p>
          <a:endParaRPr lang="ru-RU"/>
        </a:p>
      </dgm:t>
    </dgm:pt>
    <dgm:pt modelId="{8BF8B06D-B898-4958-AAA4-9F58A4E466AE}" type="pres">
      <dgm:prSet presAssocID="{992D1123-C620-4A0B-834B-3FB84395442E}" presName="parentText" presStyleLbl="node1" presStyleIdx="0" presStyleCnt="2" custScaleY="123521">
        <dgm:presLayoutVars>
          <dgm:chMax val="0"/>
          <dgm:bulletEnabled val="1"/>
        </dgm:presLayoutVars>
      </dgm:prSet>
      <dgm:spPr/>
      <dgm:t>
        <a:bodyPr/>
        <a:lstStyle/>
        <a:p>
          <a:endParaRPr lang="ru-RU"/>
        </a:p>
      </dgm:t>
    </dgm:pt>
    <dgm:pt modelId="{5503E5AA-5523-4DC4-B0D6-FF70A953BFAC}" type="pres">
      <dgm:prSet presAssocID="{992D1123-C620-4A0B-834B-3FB84395442E}" presName="childText" presStyleLbl="revTx" presStyleIdx="0" presStyleCnt="2" custScaleY="98814">
        <dgm:presLayoutVars>
          <dgm:bulletEnabled val="1"/>
        </dgm:presLayoutVars>
      </dgm:prSet>
      <dgm:spPr/>
      <dgm:t>
        <a:bodyPr/>
        <a:lstStyle/>
        <a:p>
          <a:endParaRPr lang="ru-RU"/>
        </a:p>
      </dgm:t>
    </dgm:pt>
    <dgm:pt modelId="{03325D0E-BA5F-4B48-802D-7801928AF468}" type="pres">
      <dgm:prSet presAssocID="{84D5740B-C7C7-4399-B5DE-8504EE173AF4}" presName="parentText" presStyleLbl="node1" presStyleIdx="1" presStyleCnt="2" custScaleY="133814">
        <dgm:presLayoutVars>
          <dgm:chMax val="0"/>
          <dgm:bulletEnabled val="1"/>
        </dgm:presLayoutVars>
      </dgm:prSet>
      <dgm:spPr/>
      <dgm:t>
        <a:bodyPr/>
        <a:lstStyle/>
        <a:p>
          <a:endParaRPr lang="ru-RU"/>
        </a:p>
      </dgm:t>
    </dgm:pt>
    <dgm:pt modelId="{360F2770-8C05-4FCB-A5A5-01B1C8AA9F4A}" type="pres">
      <dgm:prSet presAssocID="{84D5740B-C7C7-4399-B5DE-8504EE173AF4}" presName="childText" presStyleLbl="revTx" presStyleIdx="1" presStyleCnt="2">
        <dgm:presLayoutVars>
          <dgm:bulletEnabled val="1"/>
        </dgm:presLayoutVars>
      </dgm:prSet>
      <dgm:spPr/>
      <dgm:t>
        <a:bodyPr/>
        <a:lstStyle/>
        <a:p>
          <a:endParaRPr lang="ru-RU"/>
        </a:p>
      </dgm:t>
    </dgm:pt>
  </dgm:ptLst>
  <dgm:cxnLst>
    <dgm:cxn modelId="{91606B06-72CF-4ADF-B2EA-8DD8C009F619}" srcId="{66098B7C-909D-439F-8520-B436676F2B56}" destId="{84D5740B-C7C7-4399-B5DE-8504EE173AF4}" srcOrd="1" destOrd="0" parTransId="{88A4FAF0-7D4B-4E1B-9A20-8A3DBCBA18EA}" sibTransId="{CCF77A5A-4973-407E-A337-54C83C28EE1F}"/>
    <dgm:cxn modelId="{5F1E3F69-9AC7-4E68-BDEE-0A6C05EF6EC7}" type="presOf" srcId="{84D5740B-C7C7-4399-B5DE-8504EE173AF4}" destId="{03325D0E-BA5F-4B48-802D-7801928AF468}" srcOrd="0" destOrd="0" presId="urn:microsoft.com/office/officeart/2005/8/layout/vList2"/>
    <dgm:cxn modelId="{E7ED640B-2766-4BCC-AC6B-989C014F6AD8}" srcId="{84D5740B-C7C7-4399-B5DE-8504EE173AF4}" destId="{45965DA7-180B-4C1A-A0EF-7945ABB9F4F6}" srcOrd="0" destOrd="0" parTransId="{3DCDF7EE-AEDE-478A-AABD-15F0B9D450DF}" sibTransId="{DA7B61BC-8848-456F-A185-3D4F691360C6}"/>
    <dgm:cxn modelId="{522E800C-ADF5-4F44-93BD-B246AAB5DC2D}" srcId="{66098B7C-909D-439F-8520-B436676F2B56}" destId="{992D1123-C620-4A0B-834B-3FB84395442E}" srcOrd="0" destOrd="0" parTransId="{9FEB9F0B-1222-43F8-9EC4-4D2DF23B10E5}" sibTransId="{D92B979B-CD54-4812-909D-6C7E16307BF4}"/>
    <dgm:cxn modelId="{AAB400DA-F383-4AE4-BBF0-C37075EE41AC}" type="presOf" srcId="{45965DA7-180B-4C1A-A0EF-7945ABB9F4F6}" destId="{360F2770-8C05-4FCB-A5A5-01B1C8AA9F4A}" srcOrd="0" destOrd="0" presId="urn:microsoft.com/office/officeart/2005/8/layout/vList2"/>
    <dgm:cxn modelId="{A60AC6CC-06B8-42FC-BE9A-B4CD113FDE4E}" srcId="{992D1123-C620-4A0B-834B-3FB84395442E}" destId="{DD1FFA25-3984-4389-99F1-EC67D87588EB}" srcOrd="0" destOrd="0" parTransId="{DD1936C5-C264-4E34-AE6F-C32D8AD2F07D}" sibTransId="{41181F03-CC60-4E77-91BB-18678F0E42ED}"/>
    <dgm:cxn modelId="{50A31602-7C49-468E-BC47-D4C5C9519A7E}" type="presOf" srcId="{DD1FFA25-3984-4389-99F1-EC67D87588EB}" destId="{5503E5AA-5523-4DC4-B0D6-FF70A953BFAC}" srcOrd="0" destOrd="0" presId="urn:microsoft.com/office/officeart/2005/8/layout/vList2"/>
    <dgm:cxn modelId="{278FE1B1-188C-4490-8CD4-5B3D86ACFD5C}" type="presOf" srcId="{66098B7C-909D-439F-8520-B436676F2B56}" destId="{3D1F6345-7967-4FB8-B122-72EB43BC630A}" srcOrd="0" destOrd="0" presId="urn:microsoft.com/office/officeart/2005/8/layout/vList2"/>
    <dgm:cxn modelId="{DF818FE3-0FB8-494F-BD39-BDB74CE82288}" type="presOf" srcId="{992D1123-C620-4A0B-834B-3FB84395442E}" destId="{8BF8B06D-B898-4958-AAA4-9F58A4E466AE}" srcOrd="0" destOrd="0" presId="urn:microsoft.com/office/officeart/2005/8/layout/vList2"/>
    <dgm:cxn modelId="{970A436B-245F-4DF1-A99E-9FFCFB0D634D}" type="presParOf" srcId="{3D1F6345-7967-4FB8-B122-72EB43BC630A}" destId="{8BF8B06D-B898-4958-AAA4-9F58A4E466AE}" srcOrd="0" destOrd="0" presId="urn:microsoft.com/office/officeart/2005/8/layout/vList2"/>
    <dgm:cxn modelId="{F86536B0-108E-46BB-894A-05D358834F8B}" type="presParOf" srcId="{3D1F6345-7967-4FB8-B122-72EB43BC630A}" destId="{5503E5AA-5523-4DC4-B0D6-FF70A953BFAC}" srcOrd="1" destOrd="0" presId="urn:microsoft.com/office/officeart/2005/8/layout/vList2"/>
    <dgm:cxn modelId="{983B1E40-DC4E-42BC-890A-0ACEB329EEAC}" type="presParOf" srcId="{3D1F6345-7967-4FB8-B122-72EB43BC630A}" destId="{03325D0E-BA5F-4B48-802D-7801928AF468}" srcOrd="2" destOrd="0" presId="urn:microsoft.com/office/officeart/2005/8/layout/vList2"/>
    <dgm:cxn modelId="{A03E05C1-E745-4B1F-A8E7-2D8B69328895}" type="presParOf" srcId="{3D1F6345-7967-4FB8-B122-72EB43BC630A}" destId="{360F2770-8C05-4FCB-A5A5-01B1C8AA9F4A}" srcOrd="3" destOrd="0" presId="urn:microsoft.com/office/officeart/2005/8/layout/vList2"/>
  </dgm:cxnLst>
  <dgm:bg/>
  <dgm:whole/>
  <dgm:extLst>
    <a:ext uri="http://schemas.microsoft.com/office/drawing/2008/diagram">
      <dsp:dataModelExt xmlns:dsp="http://schemas.microsoft.com/office/drawing/2008/diagram" xmlns="" relId="rId11"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6F74AA4E-95CB-4EF3-A97F-8A2078C5CA0F}" type="doc">
      <dgm:prSet loTypeId="urn:microsoft.com/office/officeart/2005/8/layout/list1" loCatId="list" qsTypeId="urn:microsoft.com/office/officeart/2005/8/quickstyle/3d2" qsCatId="3D" csTypeId="urn:microsoft.com/office/officeart/2005/8/colors/accent5_2" csCatId="accent5" phldr="1"/>
      <dgm:spPr/>
      <dgm:t>
        <a:bodyPr/>
        <a:lstStyle/>
        <a:p>
          <a:endParaRPr lang="ru-RU"/>
        </a:p>
      </dgm:t>
    </dgm:pt>
    <dgm:pt modelId="{400AD45C-2FEB-4A61-B0D6-9B488AB88498}">
      <dgm:prSet phldrT="[Текст]" custT="1"/>
      <dgm:spPr/>
      <dgm:t>
        <a:bodyPr/>
        <a:lstStyle/>
        <a:p>
          <a:r>
            <a:rPr lang="ru-RU" sz="2000" dirty="0" smtClean="0">
              <a:latin typeface="Times New Roman" pitchFamily="18" charset="0"/>
              <a:cs typeface="Times New Roman" pitchFamily="18" charset="0"/>
            </a:rPr>
            <a:t>Необходимые документы</a:t>
          </a:r>
        </a:p>
      </dgm:t>
    </dgm:pt>
    <dgm:pt modelId="{A4E24011-01E5-4417-A1D9-68FFBEB72B45}" type="parTrans" cxnId="{2A127AAA-1C1D-4066-955D-739FEFA85A03}">
      <dgm:prSet/>
      <dgm:spPr/>
      <dgm:t>
        <a:bodyPr/>
        <a:lstStyle/>
        <a:p>
          <a:endParaRPr lang="ru-RU"/>
        </a:p>
      </dgm:t>
    </dgm:pt>
    <dgm:pt modelId="{AD741262-2AF9-4B40-AF67-2B92221E6A47}" type="sibTrans" cxnId="{2A127AAA-1C1D-4066-955D-739FEFA85A03}">
      <dgm:prSet/>
      <dgm:spPr/>
      <dgm:t>
        <a:bodyPr/>
        <a:lstStyle/>
        <a:p>
          <a:endParaRPr lang="ru-RU"/>
        </a:p>
      </dgm:t>
    </dgm:pt>
    <dgm:pt modelId="{0576B091-F00E-41E1-8DB2-8206D569C9A8}">
      <dgm:prSet phldrT="[Текст]" custT="1"/>
      <dgm:spPr/>
      <dgm:t>
        <a:bodyPr/>
        <a:lstStyle/>
        <a:p>
          <a:pPr marL="0" algn="just">
            <a:spcAft>
              <a:spcPts val="0"/>
            </a:spcAft>
          </a:pPr>
          <a:r>
            <a:rPr lang="ru-RU" sz="1600" smtClean="0">
              <a:latin typeface="Times New Roman" pitchFamily="18" charset="0"/>
              <a:cs typeface="Times New Roman" pitchFamily="18" charset="0"/>
            </a:rPr>
            <a:t>Заявление на государственный кадастровый учет.</a:t>
          </a:r>
          <a:endParaRPr lang="ru-RU" sz="1600" dirty="0">
            <a:latin typeface="Times New Roman" pitchFamily="18" charset="0"/>
            <a:cs typeface="Times New Roman" pitchFamily="18" charset="0"/>
          </a:endParaRPr>
        </a:p>
      </dgm:t>
    </dgm:pt>
    <dgm:pt modelId="{74083D0E-B28F-4EC7-9E6D-7EA9AA01FCC5}" type="parTrans" cxnId="{2AE047C2-A222-4A65-AE38-2AFA71620FC7}">
      <dgm:prSet/>
      <dgm:spPr/>
      <dgm:t>
        <a:bodyPr/>
        <a:lstStyle/>
        <a:p>
          <a:endParaRPr lang="ru-RU"/>
        </a:p>
      </dgm:t>
    </dgm:pt>
    <dgm:pt modelId="{0E2A8D2B-D80F-4209-AA71-9A4DB6C9E783}" type="sibTrans" cxnId="{2AE047C2-A222-4A65-AE38-2AFA71620FC7}">
      <dgm:prSet/>
      <dgm:spPr/>
      <dgm:t>
        <a:bodyPr/>
        <a:lstStyle/>
        <a:p>
          <a:endParaRPr lang="ru-RU"/>
        </a:p>
      </dgm:t>
    </dgm:pt>
    <dgm:pt modelId="{5E0FA5D9-ACBD-4018-AD54-7A82761A9877}">
      <dgm:prSet custT="1"/>
      <dgm:spPr/>
      <dgm:t>
        <a:bodyPr/>
        <a:lstStyle/>
        <a:p>
          <a:pPr marL="0" algn="just">
            <a:spcAft>
              <a:spcPts val="0"/>
            </a:spcAft>
          </a:pPr>
          <a:endParaRPr lang="ru-RU" sz="1600" dirty="0" smtClean="0">
            <a:latin typeface="Times New Roman" pitchFamily="18" charset="0"/>
            <a:cs typeface="Times New Roman" pitchFamily="18" charset="0"/>
          </a:endParaRPr>
        </a:p>
      </dgm:t>
    </dgm:pt>
    <dgm:pt modelId="{C2EFCD73-CCDE-4171-93EB-9BECB392DF70}" type="parTrans" cxnId="{ABF546CC-AC0C-4ACA-A0D9-FD409C151304}">
      <dgm:prSet/>
      <dgm:spPr/>
      <dgm:t>
        <a:bodyPr/>
        <a:lstStyle/>
        <a:p>
          <a:endParaRPr lang="ru-RU"/>
        </a:p>
      </dgm:t>
    </dgm:pt>
    <dgm:pt modelId="{13BE4B75-FC12-4575-B892-C961902A17DB}" type="sibTrans" cxnId="{ABF546CC-AC0C-4ACA-A0D9-FD409C151304}">
      <dgm:prSet/>
      <dgm:spPr/>
      <dgm:t>
        <a:bodyPr/>
        <a:lstStyle/>
        <a:p>
          <a:endParaRPr lang="ru-RU"/>
        </a:p>
      </dgm:t>
    </dgm:pt>
    <dgm:pt modelId="{A2B11AFB-A18E-4A4B-A169-7E4FB0325DAC}">
      <dgm:prSet custT="1"/>
      <dgm:spPr/>
      <dgm:t>
        <a:bodyPr/>
        <a:lstStyle/>
        <a:p>
          <a:pPr marL="0" algn="just">
            <a:spcAft>
              <a:spcPts val="0"/>
            </a:spcAft>
          </a:pPr>
          <a:r>
            <a:rPr lang="ru-RU" sz="1600" dirty="0" smtClean="0">
              <a:latin typeface="Times New Roman" pitchFamily="18" charset="0"/>
              <a:cs typeface="Times New Roman" pitchFamily="18" charset="0"/>
            </a:rPr>
            <a:t>Документ, подтверждающий соответствующие полномочия представителя заявителя (если с заявлением обращается его представитель).</a:t>
          </a:r>
        </a:p>
      </dgm:t>
    </dgm:pt>
    <dgm:pt modelId="{02D0A482-3CB0-4739-B58E-077E63D3A047}" type="parTrans" cxnId="{E784579B-C2A7-48D2-8E46-D8DF8E3ECFC2}">
      <dgm:prSet/>
      <dgm:spPr/>
      <dgm:t>
        <a:bodyPr/>
        <a:lstStyle/>
        <a:p>
          <a:endParaRPr lang="ru-RU"/>
        </a:p>
      </dgm:t>
    </dgm:pt>
    <dgm:pt modelId="{7E7826A1-C6CC-47FA-9DD9-9F931A141F7C}" type="sibTrans" cxnId="{E784579B-C2A7-48D2-8E46-D8DF8E3ECFC2}">
      <dgm:prSet/>
      <dgm:spPr/>
      <dgm:t>
        <a:bodyPr/>
        <a:lstStyle/>
        <a:p>
          <a:endParaRPr lang="ru-RU"/>
        </a:p>
      </dgm:t>
    </dgm:pt>
    <dgm:pt modelId="{55C76458-3D1C-4578-84DE-178CAC26B922}">
      <dgm:prSet custT="1"/>
      <dgm:spPr/>
      <dgm:t>
        <a:bodyPr/>
        <a:lstStyle/>
        <a:p>
          <a:pPr marL="0" algn="just">
            <a:spcAft>
              <a:spcPts val="0"/>
            </a:spcAft>
          </a:pPr>
          <a:endParaRPr lang="ru-RU" sz="1600" dirty="0" smtClean="0">
            <a:latin typeface="Times New Roman" pitchFamily="18" charset="0"/>
            <a:cs typeface="Times New Roman" pitchFamily="18" charset="0"/>
          </a:endParaRPr>
        </a:p>
      </dgm:t>
    </dgm:pt>
    <dgm:pt modelId="{B4D9B1BC-D934-4366-B600-8985A4ADB8A0}" type="parTrans" cxnId="{3C07318C-EB4A-4417-8716-4381BA2DC50B}">
      <dgm:prSet/>
      <dgm:spPr/>
      <dgm:t>
        <a:bodyPr/>
        <a:lstStyle/>
        <a:p>
          <a:endParaRPr lang="ru-RU"/>
        </a:p>
      </dgm:t>
    </dgm:pt>
    <dgm:pt modelId="{E9FAD073-80F1-4572-9BBC-2D17AB350127}" type="sibTrans" cxnId="{3C07318C-EB4A-4417-8716-4381BA2DC50B}">
      <dgm:prSet/>
      <dgm:spPr/>
      <dgm:t>
        <a:bodyPr/>
        <a:lstStyle/>
        <a:p>
          <a:endParaRPr lang="ru-RU"/>
        </a:p>
      </dgm:t>
    </dgm:pt>
    <dgm:pt modelId="{A4A6035D-C801-4316-8AAC-A2D0E4E5AA68}">
      <dgm:prSet custT="1"/>
      <dgm:spPr/>
      <dgm:t>
        <a:bodyPr/>
        <a:lstStyle/>
        <a:p>
          <a:pPr marL="0" algn="just">
            <a:spcAft>
              <a:spcPts val="0"/>
            </a:spcAft>
          </a:pPr>
          <a:r>
            <a:rPr lang="ru-RU" sz="1600" dirty="0" smtClean="0">
              <a:latin typeface="Times New Roman" pitchFamily="18" charset="0"/>
              <a:cs typeface="Times New Roman" pitchFamily="18" charset="0"/>
            </a:rPr>
            <a:t>Решение об утверждении схемы расположения земельного участка.</a:t>
          </a:r>
        </a:p>
      </dgm:t>
    </dgm:pt>
    <dgm:pt modelId="{2C75E24B-FC4F-46F8-AAB6-95B0AA89D3E5}" type="parTrans" cxnId="{A63AA174-3D56-443C-969E-F28EE850766E}">
      <dgm:prSet/>
      <dgm:spPr/>
      <dgm:t>
        <a:bodyPr/>
        <a:lstStyle/>
        <a:p>
          <a:endParaRPr lang="ru-RU"/>
        </a:p>
      </dgm:t>
    </dgm:pt>
    <dgm:pt modelId="{FCA2AB4F-B669-444F-AC4E-B38E0F4928A4}" type="sibTrans" cxnId="{A63AA174-3D56-443C-969E-F28EE850766E}">
      <dgm:prSet/>
      <dgm:spPr/>
      <dgm:t>
        <a:bodyPr/>
        <a:lstStyle/>
        <a:p>
          <a:endParaRPr lang="ru-RU"/>
        </a:p>
      </dgm:t>
    </dgm:pt>
    <dgm:pt modelId="{0FB066E1-8A44-4453-AB92-173BD339E8BD}">
      <dgm:prSet custT="1"/>
      <dgm:spPr/>
      <dgm:t>
        <a:bodyPr/>
        <a:lstStyle/>
        <a:p>
          <a:pPr marL="0" algn="just">
            <a:spcAft>
              <a:spcPts val="0"/>
            </a:spcAft>
          </a:pPr>
          <a:endParaRPr lang="ru-RU" sz="1600" dirty="0" smtClean="0">
            <a:latin typeface="Times New Roman" pitchFamily="18" charset="0"/>
            <a:cs typeface="Times New Roman" pitchFamily="18" charset="0"/>
          </a:endParaRPr>
        </a:p>
      </dgm:t>
    </dgm:pt>
    <dgm:pt modelId="{1CF1E8B7-0226-4454-B691-1AE61F81FA81}" type="parTrans" cxnId="{2957AEB1-4E23-41A9-96AE-2E3691764104}">
      <dgm:prSet/>
      <dgm:spPr/>
      <dgm:t>
        <a:bodyPr/>
        <a:lstStyle/>
        <a:p>
          <a:endParaRPr lang="ru-RU"/>
        </a:p>
      </dgm:t>
    </dgm:pt>
    <dgm:pt modelId="{C38F11A1-8C70-4BDC-83AE-C22BBECD0C27}" type="sibTrans" cxnId="{2957AEB1-4E23-41A9-96AE-2E3691764104}">
      <dgm:prSet/>
      <dgm:spPr/>
      <dgm:t>
        <a:bodyPr/>
        <a:lstStyle/>
        <a:p>
          <a:endParaRPr lang="ru-RU"/>
        </a:p>
      </dgm:t>
    </dgm:pt>
    <dgm:pt modelId="{F72075E4-AC7F-49D0-9B2B-271D3EDA233D}">
      <dgm:prSet custT="1"/>
      <dgm:spPr/>
      <dgm:t>
        <a:bodyPr/>
        <a:lstStyle/>
        <a:p>
          <a:pPr marL="0" algn="just">
            <a:spcAft>
              <a:spcPts val="0"/>
            </a:spcAft>
          </a:pPr>
          <a:r>
            <a:rPr lang="ru-RU" sz="1600" dirty="0" smtClean="0">
              <a:latin typeface="Times New Roman" pitchFamily="18" charset="0"/>
              <a:cs typeface="Times New Roman" pitchFamily="18" charset="0"/>
            </a:rPr>
            <a:t>Межевой план</a:t>
          </a:r>
        </a:p>
      </dgm:t>
    </dgm:pt>
    <dgm:pt modelId="{BEC278FE-505E-4F20-ADC5-88055C4919B8}" type="parTrans" cxnId="{F3A48DCE-1A1C-4AAC-9DBC-EDFDDDA0EABD}">
      <dgm:prSet/>
      <dgm:spPr/>
      <dgm:t>
        <a:bodyPr/>
        <a:lstStyle/>
        <a:p>
          <a:endParaRPr lang="ru-RU"/>
        </a:p>
      </dgm:t>
    </dgm:pt>
    <dgm:pt modelId="{39B28308-876D-4571-A58C-E7FD67AD756B}" type="sibTrans" cxnId="{F3A48DCE-1A1C-4AAC-9DBC-EDFDDDA0EABD}">
      <dgm:prSet/>
      <dgm:spPr/>
      <dgm:t>
        <a:bodyPr/>
        <a:lstStyle/>
        <a:p>
          <a:endParaRPr lang="ru-RU"/>
        </a:p>
      </dgm:t>
    </dgm:pt>
    <dgm:pt modelId="{807178AC-2FE3-4657-AA9F-FD7313A12EFB}" type="pres">
      <dgm:prSet presAssocID="{6F74AA4E-95CB-4EF3-A97F-8A2078C5CA0F}" presName="linear" presStyleCnt="0">
        <dgm:presLayoutVars>
          <dgm:dir/>
          <dgm:animLvl val="lvl"/>
          <dgm:resizeHandles val="exact"/>
        </dgm:presLayoutVars>
      </dgm:prSet>
      <dgm:spPr/>
      <dgm:t>
        <a:bodyPr/>
        <a:lstStyle/>
        <a:p>
          <a:endParaRPr lang="ru-RU"/>
        </a:p>
      </dgm:t>
    </dgm:pt>
    <dgm:pt modelId="{EFC55025-BA33-4828-9ABD-5083CEFE070F}" type="pres">
      <dgm:prSet presAssocID="{400AD45C-2FEB-4A61-B0D6-9B488AB88498}" presName="parentLin" presStyleCnt="0"/>
      <dgm:spPr/>
    </dgm:pt>
    <dgm:pt modelId="{6958A4B5-F379-4A57-B303-DB2EE5D47B9A}" type="pres">
      <dgm:prSet presAssocID="{400AD45C-2FEB-4A61-B0D6-9B488AB88498}" presName="parentLeftMargin" presStyleLbl="node1" presStyleIdx="0" presStyleCnt="1"/>
      <dgm:spPr/>
      <dgm:t>
        <a:bodyPr/>
        <a:lstStyle/>
        <a:p>
          <a:endParaRPr lang="ru-RU"/>
        </a:p>
      </dgm:t>
    </dgm:pt>
    <dgm:pt modelId="{83252079-BEA7-4E58-8044-9C5AB17C77C5}" type="pres">
      <dgm:prSet presAssocID="{400AD45C-2FEB-4A61-B0D6-9B488AB88498}" presName="parentText" presStyleLbl="node1" presStyleIdx="0" presStyleCnt="1" custScaleX="113146" custScaleY="34882" custLinFactNeighborX="-49785" custLinFactNeighborY="-34175">
        <dgm:presLayoutVars>
          <dgm:chMax val="0"/>
          <dgm:bulletEnabled val="1"/>
        </dgm:presLayoutVars>
      </dgm:prSet>
      <dgm:spPr/>
      <dgm:t>
        <a:bodyPr/>
        <a:lstStyle/>
        <a:p>
          <a:endParaRPr lang="ru-RU"/>
        </a:p>
      </dgm:t>
    </dgm:pt>
    <dgm:pt modelId="{314CD6B2-DCD2-459D-857A-5C4EF074A594}" type="pres">
      <dgm:prSet presAssocID="{400AD45C-2FEB-4A61-B0D6-9B488AB88498}" presName="negativeSpace" presStyleCnt="0"/>
      <dgm:spPr/>
    </dgm:pt>
    <dgm:pt modelId="{31D2B003-1C75-48D2-A11C-CF082DD6876C}" type="pres">
      <dgm:prSet presAssocID="{400AD45C-2FEB-4A61-B0D6-9B488AB88498}" presName="childText" presStyleLbl="conFgAcc1" presStyleIdx="0" presStyleCnt="1" custScaleY="76275">
        <dgm:presLayoutVars>
          <dgm:bulletEnabled val="1"/>
        </dgm:presLayoutVars>
      </dgm:prSet>
      <dgm:spPr/>
      <dgm:t>
        <a:bodyPr/>
        <a:lstStyle/>
        <a:p>
          <a:endParaRPr lang="ru-RU"/>
        </a:p>
      </dgm:t>
    </dgm:pt>
  </dgm:ptLst>
  <dgm:cxnLst>
    <dgm:cxn modelId="{1CC981B3-577B-4893-A22E-858D7B7FFAA9}" type="presOf" srcId="{400AD45C-2FEB-4A61-B0D6-9B488AB88498}" destId="{83252079-BEA7-4E58-8044-9C5AB17C77C5}" srcOrd="1" destOrd="0" presId="urn:microsoft.com/office/officeart/2005/8/layout/list1"/>
    <dgm:cxn modelId="{E784579B-C2A7-48D2-8E46-D8DF8E3ECFC2}" srcId="{400AD45C-2FEB-4A61-B0D6-9B488AB88498}" destId="{A2B11AFB-A18E-4A4B-A169-7E4FB0325DAC}" srcOrd="2" destOrd="0" parTransId="{02D0A482-3CB0-4739-B58E-077E63D3A047}" sibTransId="{7E7826A1-C6CC-47FA-9DD9-9F931A141F7C}"/>
    <dgm:cxn modelId="{8AE81BA0-4B7F-4193-8D07-CF86A7788D23}" type="presOf" srcId="{55C76458-3D1C-4578-84DE-178CAC26B922}" destId="{31D2B003-1C75-48D2-A11C-CF082DD6876C}" srcOrd="0" destOrd="3" presId="urn:microsoft.com/office/officeart/2005/8/layout/list1"/>
    <dgm:cxn modelId="{2A127AAA-1C1D-4066-955D-739FEFA85A03}" srcId="{6F74AA4E-95CB-4EF3-A97F-8A2078C5CA0F}" destId="{400AD45C-2FEB-4A61-B0D6-9B488AB88498}" srcOrd="0" destOrd="0" parTransId="{A4E24011-01E5-4417-A1D9-68FFBEB72B45}" sibTransId="{AD741262-2AF9-4B40-AF67-2B92221E6A47}"/>
    <dgm:cxn modelId="{EB6DAEFF-8929-4824-B29E-807338D56B7D}" type="presOf" srcId="{F72075E4-AC7F-49D0-9B2B-271D3EDA233D}" destId="{31D2B003-1C75-48D2-A11C-CF082DD6876C}" srcOrd="0" destOrd="6" presId="urn:microsoft.com/office/officeart/2005/8/layout/list1"/>
    <dgm:cxn modelId="{F3A48DCE-1A1C-4AAC-9DBC-EDFDDDA0EABD}" srcId="{400AD45C-2FEB-4A61-B0D6-9B488AB88498}" destId="{F72075E4-AC7F-49D0-9B2B-271D3EDA233D}" srcOrd="6" destOrd="0" parTransId="{BEC278FE-505E-4F20-ADC5-88055C4919B8}" sibTransId="{39B28308-876D-4571-A58C-E7FD67AD756B}"/>
    <dgm:cxn modelId="{ABF546CC-AC0C-4ACA-A0D9-FD409C151304}" srcId="{400AD45C-2FEB-4A61-B0D6-9B488AB88498}" destId="{5E0FA5D9-ACBD-4018-AD54-7A82761A9877}" srcOrd="1" destOrd="0" parTransId="{C2EFCD73-CCDE-4171-93EB-9BECB392DF70}" sibTransId="{13BE4B75-FC12-4575-B892-C961902A17DB}"/>
    <dgm:cxn modelId="{A63AA174-3D56-443C-969E-F28EE850766E}" srcId="{400AD45C-2FEB-4A61-B0D6-9B488AB88498}" destId="{A4A6035D-C801-4316-8AAC-A2D0E4E5AA68}" srcOrd="4" destOrd="0" parTransId="{2C75E24B-FC4F-46F8-AAB6-95B0AA89D3E5}" sibTransId="{FCA2AB4F-B669-444F-AC4E-B38E0F4928A4}"/>
    <dgm:cxn modelId="{FE257751-1065-4C38-AB6F-288DA5E942EB}" type="presOf" srcId="{A4A6035D-C801-4316-8AAC-A2D0E4E5AA68}" destId="{31D2B003-1C75-48D2-A11C-CF082DD6876C}" srcOrd="0" destOrd="4" presId="urn:microsoft.com/office/officeart/2005/8/layout/list1"/>
    <dgm:cxn modelId="{37F8FFCB-4D33-473C-B989-1A489ABE6FF4}" type="presOf" srcId="{6F74AA4E-95CB-4EF3-A97F-8A2078C5CA0F}" destId="{807178AC-2FE3-4657-AA9F-FD7313A12EFB}" srcOrd="0" destOrd="0" presId="urn:microsoft.com/office/officeart/2005/8/layout/list1"/>
    <dgm:cxn modelId="{F559531F-30B1-4406-995F-68499C50F0AB}" type="presOf" srcId="{0FB066E1-8A44-4453-AB92-173BD339E8BD}" destId="{31D2B003-1C75-48D2-A11C-CF082DD6876C}" srcOrd="0" destOrd="5" presId="urn:microsoft.com/office/officeart/2005/8/layout/list1"/>
    <dgm:cxn modelId="{F644009E-B1EC-431B-A7D6-910516E8BD51}" type="presOf" srcId="{A2B11AFB-A18E-4A4B-A169-7E4FB0325DAC}" destId="{31D2B003-1C75-48D2-A11C-CF082DD6876C}" srcOrd="0" destOrd="2" presId="urn:microsoft.com/office/officeart/2005/8/layout/list1"/>
    <dgm:cxn modelId="{EBF6C929-6515-4673-83A1-F666151A813D}" type="presOf" srcId="{5E0FA5D9-ACBD-4018-AD54-7A82761A9877}" destId="{31D2B003-1C75-48D2-A11C-CF082DD6876C}" srcOrd="0" destOrd="1" presId="urn:microsoft.com/office/officeart/2005/8/layout/list1"/>
    <dgm:cxn modelId="{2AE047C2-A222-4A65-AE38-2AFA71620FC7}" srcId="{400AD45C-2FEB-4A61-B0D6-9B488AB88498}" destId="{0576B091-F00E-41E1-8DB2-8206D569C9A8}" srcOrd="0" destOrd="0" parTransId="{74083D0E-B28F-4EC7-9E6D-7EA9AA01FCC5}" sibTransId="{0E2A8D2B-D80F-4209-AA71-9A4DB6C9E783}"/>
    <dgm:cxn modelId="{3C07318C-EB4A-4417-8716-4381BA2DC50B}" srcId="{400AD45C-2FEB-4A61-B0D6-9B488AB88498}" destId="{55C76458-3D1C-4578-84DE-178CAC26B922}" srcOrd="3" destOrd="0" parTransId="{B4D9B1BC-D934-4366-B600-8985A4ADB8A0}" sibTransId="{E9FAD073-80F1-4572-9BBC-2D17AB350127}"/>
    <dgm:cxn modelId="{DEBC6AC9-560B-4BE2-AF11-8F4FE30B86DB}" type="presOf" srcId="{400AD45C-2FEB-4A61-B0D6-9B488AB88498}" destId="{6958A4B5-F379-4A57-B303-DB2EE5D47B9A}" srcOrd="0" destOrd="0" presId="urn:microsoft.com/office/officeart/2005/8/layout/list1"/>
    <dgm:cxn modelId="{2957AEB1-4E23-41A9-96AE-2E3691764104}" srcId="{400AD45C-2FEB-4A61-B0D6-9B488AB88498}" destId="{0FB066E1-8A44-4453-AB92-173BD339E8BD}" srcOrd="5" destOrd="0" parTransId="{1CF1E8B7-0226-4454-B691-1AE61F81FA81}" sibTransId="{C38F11A1-8C70-4BDC-83AE-C22BBECD0C27}"/>
    <dgm:cxn modelId="{82E677AE-74D9-4E8B-AD14-07C2C1DF0F0E}" type="presOf" srcId="{0576B091-F00E-41E1-8DB2-8206D569C9A8}" destId="{31D2B003-1C75-48D2-A11C-CF082DD6876C}" srcOrd="0" destOrd="0" presId="urn:microsoft.com/office/officeart/2005/8/layout/list1"/>
    <dgm:cxn modelId="{1CC70CD9-FCD1-44CC-B665-F1AC16DD1830}" type="presParOf" srcId="{807178AC-2FE3-4657-AA9F-FD7313A12EFB}" destId="{EFC55025-BA33-4828-9ABD-5083CEFE070F}" srcOrd="0" destOrd="0" presId="urn:microsoft.com/office/officeart/2005/8/layout/list1"/>
    <dgm:cxn modelId="{4B6E2356-BD2D-4E39-8BDB-69C2903679D5}" type="presParOf" srcId="{EFC55025-BA33-4828-9ABD-5083CEFE070F}" destId="{6958A4B5-F379-4A57-B303-DB2EE5D47B9A}" srcOrd="0" destOrd="0" presId="urn:microsoft.com/office/officeart/2005/8/layout/list1"/>
    <dgm:cxn modelId="{9932F4C6-5424-4758-8477-EE848A9A4324}" type="presParOf" srcId="{EFC55025-BA33-4828-9ABD-5083CEFE070F}" destId="{83252079-BEA7-4E58-8044-9C5AB17C77C5}" srcOrd="1" destOrd="0" presId="urn:microsoft.com/office/officeart/2005/8/layout/list1"/>
    <dgm:cxn modelId="{C4C7D19F-D16F-4C4D-8019-A86D95CF5E46}" type="presParOf" srcId="{807178AC-2FE3-4657-AA9F-FD7313A12EFB}" destId="{314CD6B2-DCD2-459D-857A-5C4EF074A594}" srcOrd="1" destOrd="0" presId="urn:microsoft.com/office/officeart/2005/8/layout/list1"/>
    <dgm:cxn modelId="{199ABC48-2C46-4234-AD21-0574DCAFE31D}" type="presParOf" srcId="{807178AC-2FE3-4657-AA9F-FD7313A12EFB}" destId="{31D2B003-1C75-48D2-A11C-CF082DD6876C}" srcOrd="2" destOrd="0" presId="urn:microsoft.com/office/officeart/2005/8/layout/list1"/>
  </dgm:cxnLst>
  <dgm:bg/>
  <dgm:whole/>
  <dgm:extLst>
    <a:ext uri="http://schemas.microsoft.com/office/drawing/2008/diagram">
      <dsp:dataModelExt xmlns:dsp="http://schemas.microsoft.com/office/drawing/2008/diagram" xmlns="" relId="rId1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2EB0A75A-CE23-4C5D-90C4-B26109034015}" type="doc">
      <dgm:prSet loTypeId="urn:microsoft.com/office/officeart/2005/8/layout/hProcess9" loCatId="process" qsTypeId="urn:microsoft.com/office/officeart/2005/8/quickstyle/simple5" qsCatId="simple" csTypeId="urn:microsoft.com/office/officeart/2005/8/colors/accent1_2" csCatId="accent1" phldr="1"/>
      <dgm:spPr/>
    </dgm:pt>
    <dgm:pt modelId="{95084934-030D-4607-AE9A-A0ECC5ED7CD8}">
      <dgm:prSet phldrT="[Текст]" custT="1"/>
      <dgm:spPr/>
      <dgm:t>
        <a:bodyPr/>
        <a:lstStyle/>
        <a:p>
          <a:r>
            <a:rPr lang="ru-RU" sz="2800" b="1" dirty="0" smtClean="0">
              <a:effectLst>
                <a:outerShdw blurRad="38100" dist="38100" dir="2700000" algn="tl">
                  <a:srgbClr val="000000">
                    <a:alpha val="43137"/>
                  </a:srgbClr>
                </a:outerShdw>
              </a:effectLst>
              <a:latin typeface="Times New Roman" pitchFamily="18" charset="0"/>
              <a:cs typeface="Times New Roman" pitchFamily="18" charset="0"/>
            </a:rPr>
            <a:t>ШАГ </a:t>
          </a:r>
          <a:r>
            <a:rPr lang="en-US" sz="2800" b="1" dirty="0" smtClean="0">
              <a:effectLst>
                <a:outerShdw blurRad="38100" dist="38100" dir="2700000" algn="tl">
                  <a:srgbClr val="000000">
                    <a:alpha val="43137"/>
                  </a:srgbClr>
                </a:outerShdw>
              </a:effectLst>
              <a:latin typeface="Times New Roman" pitchFamily="18" charset="0"/>
              <a:cs typeface="Times New Roman" pitchFamily="18" charset="0"/>
            </a:rPr>
            <a:t>5</a:t>
          </a:r>
          <a:endParaRPr lang="ru-RU" sz="2800" dirty="0">
            <a:effectLst>
              <a:outerShdw blurRad="38100" dist="38100" dir="2700000" algn="tl">
                <a:srgbClr val="000000">
                  <a:alpha val="43137"/>
                </a:srgbClr>
              </a:outerShdw>
            </a:effectLst>
            <a:latin typeface="Times New Roman" pitchFamily="18" charset="0"/>
            <a:cs typeface="Times New Roman" pitchFamily="18" charset="0"/>
          </a:endParaRPr>
        </a:p>
      </dgm:t>
    </dgm:pt>
    <dgm:pt modelId="{FC0AB431-F1FC-4BCD-9A11-3010C74A8F9F}" type="parTrans" cxnId="{EBF3E02B-9F30-41D8-B8CA-A56CE2CF7D87}">
      <dgm:prSet/>
      <dgm:spPr/>
      <dgm:t>
        <a:bodyPr/>
        <a:lstStyle/>
        <a:p>
          <a:endParaRPr lang="ru-RU"/>
        </a:p>
      </dgm:t>
    </dgm:pt>
    <dgm:pt modelId="{376567F2-A01B-4F5B-A31E-AEF8BC758C29}" type="sibTrans" cxnId="{EBF3E02B-9F30-41D8-B8CA-A56CE2CF7D87}">
      <dgm:prSet/>
      <dgm:spPr/>
      <dgm:t>
        <a:bodyPr/>
        <a:lstStyle/>
        <a:p>
          <a:endParaRPr lang="ru-RU"/>
        </a:p>
      </dgm:t>
    </dgm:pt>
    <dgm:pt modelId="{5CC2F55C-2B2E-4DA3-9213-AD1EB87A1924}">
      <dgm:prSet phldrT="[Текст]" custT="1"/>
      <dgm:spPr/>
      <dgm:t>
        <a:bodyPr/>
        <a:lstStyle/>
        <a:p>
          <a:r>
            <a:rPr lang="ru-RU" sz="2000" b="1" dirty="0" smtClean="0">
              <a:latin typeface="Times New Roman" pitchFamily="18" charset="0"/>
              <a:cs typeface="Times New Roman" pitchFamily="18" charset="0"/>
            </a:rPr>
            <a:t>Направление инвестором в уполномоченный орган заявления о проведении аукциона</a:t>
          </a:r>
        </a:p>
      </dgm:t>
    </dgm:pt>
    <dgm:pt modelId="{EC4CFFDF-EF8E-4885-B760-0565B066F109}" type="parTrans" cxnId="{2925C8A8-A0B1-44D8-8A23-5AE4EF4D56AB}">
      <dgm:prSet/>
      <dgm:spPr/>
      <dgm:t>
        <a:bodyPr/>
        <a:lstStyle/>
        <a:p>
          <a:endParaRPr lang="ru-RU"/>
        </a:p>
      </dgm:t>
    </dgm:pt>
    <dgm:pt modelId="{E30A95DD-0CBD-4350-9884-04DE49D51F3B}" type="sibTrans" cxnId="{2925C8A8-A0B1-44D8-8A23-5AE4EF4D56AB}">
      <dgm:prSet/>
      <dgm:spPr/>
      <dgm:t>
        <a:bodyPr/>
        <a:lstStyle/>
        <a:p>
          <a:endParaRPr lang="ru-RU"/>
        </a:p>
      </dgm:t>
    </dgm:pt>
    <dgm:pt modelId="{D4DECD6B-1BD5-4D05-81B4-CBDE34F7EF19}" type="pres">
      <dgm:prSet presAssocID="{2EB0A75A-CE23-4C5D-90C4-B26109034015}" presName="CompostProcess" presStyleCnt="0">
        <dgm:presLayoutVars>
          <dgm:dir/>
          <dgm:resizeHandles val="exact"/>
        </dgm:presLayoutVars>
      </dgm:prSet>
      <dgm:spPr/>
    </dgm:pt>
    <dgm:pt modelId="{608AF7A6-9756-42BC-B0D8-5124A3243E08}" type="pres">
      <dgm:prSet presAssocID="{2EB0A75A-CE23-4C5D-90C4-B26109034015}" presName="arrow" presStyleLbl="bgShp" presStyleIdx="0" presStyleCnt="1" custScaleX="117647"/>
      <dgm:spPr/>
    </dgm:pt>
    <dgm:pt modelId="{5B349811-AB21-459D-BFCB-683E2DD99BF1}" type="pres">
      <dgm:prSet presAssocID="{2EB0A75A-CE23-4C5D-90C4-B26109034015}" presName="linearProcess" presStyleCnt="0"/>
      <dgm:spPr/>
    </dgm:pt>
    <dgm:pt modelId="{02A7B175-E921-4A91-BC16-F41184B35084}" type="pres">
      <dgm:prSet presAssocID="{95084934-030D-4607-AE9A-A0ECC5ED7CD8}" presName="textNode" presStyleLbl="node1" presStyleIdx="0" presStyleCnt="2" custScaleX="36733" custScaleY="67074" custLinFactNeighborX="-84747" custLinFactNeighborY="825">
        <dgm:presLayoutVars>
          <dgm:bulletEnabled val="1"/>
        </dgm:presLayoutVars>
      </dgm:prSet>
      <dgm:spPr/>
      <dgm:t>
        <a:bodyPr/>
        <a:lstStyle/>
        <a:p>
          <a:endParaRPr lang="ru-RU"/>
        </a:p>
      </dgm:t>
    </dgm:pt>
    <dgm:pt modelId="{8F38BB37-F202-4A53-A62E-021FAE5286A4}" type="pres">
      <dgm:prSet presAssocID="{376567F2-A01B-4F5B-A31E-AEF8BC758C29}" presName="sibTrans" presStyleCnt="0"/>
      <dgm:spPr/>
    </dgm:pt>
    <dgm:pt modelId="{B13B9016-3BFF-480E-A9BC-E7C1AEA9902C}" type="pres">
      <dgm:prSet presAssocID="{5CC2F55C-2B2E-4DA3-9213-AD1EB87A1924}" presName="textNode" presStyleLbl="node1" presStyleIdx="1" presStyleCnt="2" custScaleX="123611" custScaleY="151902">
        <dgm:presLayoutVars>
          <dgm:bulletEnabled val="1"/>
        </dgm:presLayoutVars>
      </dgm:prSet>
      <dgm:spPr/>
      <dgm:t>
        <a:bodyPr/>
        <a:lstStyle/>
        <a:p>
          <a:endParaRPr lang="ru-RU"/>
        </a:p>
      </dgm:t>
    </dgm:pt>
  </dgm:ptLst>
  <dgm:cxnLst>
    <dgm:cxn modelId="{2925C8A8-A0B1-44D8-8A23-5AE4EF4D56AB}" srcId="{2EB0A75A-CE23-4C5D-90C4-B26109034015}" destId="{5CC2F55C-2B2E-4DA3-9213-AD1EB87A1924}" srcOrd="1" destOrd="0" parTransId="{EC4CFFDF-EF8E-4885-B760-0565B066F109}" sibTransId="{E30A95DD-0CBD-4350-9884-04DE49D51F3B}"/>
    <dgm:cxn modelId="{EBF3E02B-9F30-41D8-B8CA-A56CE2CF7D87}" srcId="{2EB0A75A-CE23-4C5D-90C4-B26109034015}" destId="{95084934-030D-4607-AE9A-A0ECC5ED7CD8}" srcOrd="0" destOrd="0" parTransId="{FC0AB431-F1FC-4BCD-9A11-3010C74A8F9F}" sibTransId="{376567F2-A01B-4F5B-A31E-AEF8BC758C29}"/>
    <dgm:cxn modelId="{211A7612-BD97-4624-B820-1539FFBD7B67}" type="presOf" srcId="{5CC2F55C-2B2E-4DA3-9213-AD1EB87A1924}" destId="{B13B9016-3BFF-480E-A9BC-E7C1AEA9902C}" srcOrd="0" destOrd="0" presId="urn:microsoft.com/office/officeart/2005/8/layout/hProcess9"/>
    <dgm:cxn modelId="{4671206A-A5CB-4865-8C07-67ED96DF5C85}" type="presOf" srcId="{95084934-030D-4607-AE9A-A0ECC5ED7CD8}" destId="{02A7B175-E921-4A91-BC16-F41184B35084}" srcOrd="0" destOrd="0" presId="urn:microsoft.com/office/officeart/2005/8/layout/hProcess9"/>
    <dgm:cxn modelId="{CAA5C34E-A1FE-4025-98DE-DCB0FAF5249C}" type="presOf" srcId="{2EB0A75A-CE23-4C5D-90C4-B26109034015}" destId="{D4DECD6B-1BD5-4D05-81B4-CBDE34F7EF19}" srcOrd="0" destOrd="0" presId="urn:microsoft.com/office/officeart/2005/8/layout/hProcess9"/>
    <dgm:cxn modelId="{88016B70-62F7-4D59-9482-E2F43D4CA49F}" type="presParOf" srcId="{D4DECD6B-1BD5-4D05-81B4-CBDE34F7EF19}" destId="{608AF7A6-9756-42BC-B0D8-5124A3243E08}" srcOrd="0" destOrd="0" presId="urn:microsoft.com/office/officeart/2005/8/layout/hProcess9"/>
    <dgm:cxn modelId="{E2B90674-9EE9-4726-A832-9103117009AB}" type="presParOf" srcId="{D4DECD6B-1BD5-4D05-81B4-CBDE34F7EF19}" destId="{5B349811-AB21-459D-BFCB-683E2DD99BF1}" srcOrd="1" destOrd="0" presId="urn:microsoft.com/office/officeart/2005/8/layout/hProcess9"/>
    <dgm:cxn modelId="{8DAC5DFF-D522-4510-9DB6-19EB7F49267E}" type="presParOf" srcId="{5B349811-AB21-459D-BFCB-683E2DD99BF1}" destId="{02A7B175-E921-4A91-BC16-F41184B35084}" srcOrd="0" destOrd="0" presId="urn:microsoft.com/office/officeart/2005/8/layout/hProcess9"/>
    <dgm:cxn modelId="{58C2AAF4-572E-4AAE-A8C2-2CCCAAF62F8B}" type="presParOf" srcId="{5B349811-AB21-459D-BFCB-683E2DD99BF1}" destId="{8F38BB37-F202-4A53-A62E-021FAE5286A4}" srcOrd="1" destOrd="0" presId="urn:microsoft.com/office/officeart/2005/8/layout/hProcess9"/>
    <dgm:cxn modelId="{5B3C8457-8D14-4DA6-B20F-A74240DFEDDF}" type="presParOf" srcId="{5B349811-AB21-459D-BFCB-683E2DD99BF1}" destId="{B13B9016-3BFF-480E-A9BC-E7C1AEA9902C}" srcOrd="2" destOrd="0" presId="urn:microsoft.com/office/officeart/2005/8/layout/hProcess9"/>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66098B7C-909D-439F-8520-B436676F2B56}" type="doc">
      <dgm:prSet loTypeId="urn:microsoft.com/office/officeart/2005/8/layout/vList2" loCatId="list" qsTypeId="urn:microsoft.com/office/officeart/2005/8/quickstyle/3d1" qsCatId="3D" csTypeId="urn:microsoft.com/office/officeart/2005/8/colors/accent1_2" csCatId="accent1" phldr="1"/>
      <dgm:spPr/>
      <dgm:t>
        <a:bodyPr/>
        <a:lstStyle/>
        <a:p>
          <a:endParaRPr lang="ru-RU"/>
        </a:p>
      </dgm:t>
    </dgm:pt>
    <dgm:pt modelId="{992D1123-C620-4A0B-834B-3FB84395442E}">
      <dgm:prSet phldrT="[Текст]" custT="1"/>
      <dgm:spPr/>
      <dgm:t>
        <a:bodyPr/>
        <a:lstStyle/>
        <a:p>
          <a:r>
            <a:rPr lang="ru-RU" sz="1800" b="1" dirty="0" smtClean="0">
              <a:latin typeface="Times New Roman" pitchFamily="18" charset="0"/>
              <a:cs typeface="Times New Roman" pitchFamily="18" charset="0"/>
            </a:rPr>
            <a:t>Срок фактический</a:t>
          </a:r>
          <a:endParaRPr lang="ru-RU" sz="1800" b="1" dirty="0">
            <a:latin typeface="Times New Roman" pitchFamily="18" charset="0"/>
            <a:cs typeface="Times New Roman" pitchFamily="18" charset="0"/>
          </a:endParaRPr>
        </a:p>
      </dgm:t>
    </dgm:pt>
    <dgm:pt modelId="{9FEB9F0B-1222-43F8-9EC4-4D2DF23B10E5}" type="parTrans" cxnId="{522E800C-ADF5-4F44-93BD-B246AAB5DC2D}">
      <dgm:prSet/>
      <dgm:spPr/>
      <dgm:t>
        <a:bodyPr/>
        <a:lstStyle/>
        <a:p>
          <a:endParaRPr lang="ru-RU"/>
        </a:p>
      </dgm:t>
    </dgm:pt>
    <dgm:pt modelId="{D92B979B-CD54-4812-909D-6C7E16307BF4}" type="sibTrans" cxnId="{522E800C-ADF5-4F44-93BD-B246AAB5DC2D}">
      <dgm:prSet/>
      <dgm:spPr/>
      <dgm:t>
        <a:bodyPr/>
        <a:lstStyle/>
        <a:p>
          <a:endParaRPr lang="ru-RU"/>
        </a:p>
      </dgm:t>
    </dgm:pt>
    <dgm:pt modelId="{DD1FFA25-3984-4389-99F1-EC67D87588EB}">
      <dgm:prSet phldrT="[Текст]" custT="1"/>
      <dgm:spPr/>
      <dgm:t>
        <a:bodyPr/>
        <a:lstStyle/>
        <a:p>
          <a:pPr algn="l"/>
          <a:r>
            <a:rPr lang="en-US" sz="1800" dirty="0" smtClean="0">
              <a:latin typeface="Times New Roman" pitchFamily="18" charset="0"/>
              <a:cs typeface="Times New Roman" pitchFamily="18" charset="0"/>
            </a:rPr>
            <a:t>1</a:t>
          </a:r>
          <a:r>
            <a:rPr lang="ru-RU" sz="1800" dirty="0" smtClean="0">
              <a:latin typeface="Times New Roman" pitchFamily="18" charset="0"/>
              <a:cs typeface="Times New Roman" pitchFamily="18" charset="0"/>
            </a:rPr>
            <a:t> рабочий день</a:t>
          </a:r>
          <a:endParaRPr lang="ru-RU" sz="1800" dirty="0">
            <a:latin typeface="Times New Roman" pitchFamily="18" charset="0"/>
            <a:cs typeface="Times New Roman" pitchFamily="18" charset="0"/>
          </a:endParaRPr>
        </a:p>
      </dgm:t>
    </dgm:pt>
    <dgm:pt modelId="{DD1936C5-C264-4E34-AE6F-C32D8AD2F07D}" type="parTrans" cxnId="{A60AC6CC-06B8-42FC-BE9A-B4CD113FDE4E}">
      <dgm:prSet/>
      <dgm:spPr/>
      <dgm:t>
        <a:bodyPr/>
        <a:lstStyle/>
        <a:p>
          <a:endParaRPr lang="ru-RU"/>
        </a:p>
      </dgm:t>
    </dgm:pt>
    <dgm:pt modelId="{41181F03-CC60-4E77-91BB-18678F0E42ED}" type="sibTrans" cxnId="{A60AC6CC-06B8-42FC-BE9A-B4CD113FDE4E}">
      <dgm:prSet/>
      <dgm:spPr/>
      <dgm:t>
        <a:bodyPr/>
        <a:lstStyle/>
        <a:p>
          <a:endParaRPr lang="ru-RU"/>
        </a:p>
      </dgm:t>
    </dgm:pt>
    <dgm:pt modelId="{84D5740B-C7C7-4399-B5DE-8504EE173AF4}">
      <dgm:prSet phldrT="[Текст]" custT="1"/>
      <dgm:spPr/>
      <dgm:t>
        <a:bodyPr/>
        <a:lstStyle/>
        <a:p>
          <a:pPr algn="l"/>
          <a:r>
            <a:rPr lang="ru-RU" sz="1800" b="1" dirty="0" smtClean="0">
              <a:latin typeface="Times New Roman" pitchFamily="18" charset="0"/>
              <a:cs typeface="Times New Roman" pitchFamily="18" charset="0"/>
            </a:rPr>
            <a:t>Срок</a:t>
          </a:r>
          <a:r>
            <a:rPr lang="ru-RU" sz="1800" dirty="0" smtClean="0">
              <a:solidFill>
                <a:srgbClr val="D2533C"/>
              </a:solidFill>
            </a:rPr>
            <a:t> </a:t>
          </a:r>
          <a:r>
            <a:rPr lang="ru-RU" sz="1800" b="1" dirty="0" smtClean="0">
              <a:latin typeface="Times New Roman" pitchFamily="18" charset="0"/>
              <a:cs typeface="Times New Roman" pitchFamily="18" charset="0"/>
            </a:rPr>
            <a:t>целевой</a:t>
          </a:r>
          <a:endParaRPr lang="ru-RU" sz="1800" b="1" dirty="0">
            <a:latin typeface="Times New Roman" pitchFamily="18" charset="0"/>
            <a:cs typeface="Times New Roman" pitchFamily="18" charset="0"/>
          </a:endParaRPr>
        </a:p>
      </dgm:t>
    </dgm:pt>
    <dgm:pt modelId="{88A4FAF0-7D4B-4E1B-9A20-8A3DBCBA18EA}" type="parTrans" cxnId="{91606B06-72CF-4ADF-B2EA-8DD8C009F619}">
      <dgm:prSet/>
      <dgm:spPr/>
      <dgm:t>
        <a:bodyPr/>
        <a:lstStyle/>
        <a:p>
          <a:endParaRPr lang="ru-RU"/>
        </a:p>
      </dgm:t>
    </dgm:pt>
    <dgm:pt modelId="{CCF77A5A-4973-407E-A337-54C83C28EE1F}" type="sibTrans" cxnId="{91606B06-72CF-4ADF-B2EA-8DD8C009F619}">
      <dgm:prSet/>
      <dgm:spPr/>
      <dgm:t>
        <a:bodyPr/>
        <a:lstStyle/>
        <a:p>
          <a:endParaRPr lang="ru-RU"/>
        </a:p>
      </dgm:t>
    </dgm:pt>
    <dgm:pt modelId="{45965DA7-180B-4C1A-A0EF-7945ABB9F4F6}">
      <dgm:prSet phldrT="[Текст]" custT="1"/>
      <dgm:spPr/>
      <dgm:t>
        <a:bodyPr/>
        <a:lstStyle/>
        <a:p>
          <a:pPr algn="l"/>
          <a:r>
            <a:rPr lang="ru-RU" sz="1800" dirty="0" smtClean="0">
              <a:latin typeface="Times New Roman" pitchFamily="18" charset="0"/>
              <a:cs typeface="Times New Roman" pitchFamily="18" charset="0"/>
            </a:rPr>
            <a:t>1 рабочий день</a:t>
          </a:r>
          <a:endParaRPr lang="ru-RU" sz="1800" dirty="0">
            <a:latin typeface="Times New Roman" pitchFamily="18" charset="0"/>
            <a:cs typeface="Times New Roman" pitchFamily="18" charset="0"/>
          </a:endParaRPr>
        </a:p>
      </dgm:t>
    </dgm:pt>
    <dgm:pt modelId="{3DCDF7EE-AEDE-478A-AABD-15F0B9D450DF}" type="parTrans" cxnId="{E7ED640B-2766-4BCC-AC6B-989C014F6AD8}">
      <dgm:prSet/>
      <dgm:spPr/>
      <dgm:t>
        <a:bodyPr/>
        <a:lstStyle/>
        <a:p>
          <a:endParaRPr lang="ru-RU"/>
        </a:p>
      </dgm:t>
    </dgm:pt>
    <dgm:pt modelId="{DA7B61BC-8848-456F-A185-3D4F691360C6}" type="sibTrans" cxnId="{E7ED640B-2766-4BCC-AC6B-989C014F6AD8}">
      <dgm:prSet/>
      <dgm:spPr/>
      <dgm:t>
        <a:bodyPr/>
        <a:lstStyle/>
        <a:p>
          <a:endParaRPr lang="ru-RU"/>
        </a:p>
      </dgm:t>
    </dgm:pt>
    <dgm:pt modelId="{3D1F6345-7967-4FB8-B122-72EB43BC630A}" type="pres">
      <dgm:prSet presAssocID="{66098B7C-909D-439F-8520-B436676F2B56}" presName="linear" presStyleCnt="0">
        <dgm:presLayoutVars>
          <dgm:animLvl val="lvl"/>
          <dgm:resizeHandles val="exact"/>
        </dgm:presLayoutVars>
      </dgm:prSet>
      <dgm:spPr/>
      <dgm:t>
        <a:bodyPr/>
        <a:lstStyle/>
        <a:p>
          <a:endParaRPr lang="ru-RU"/>
        </a:p>
      </dgm:t>
    </dgm:pt>
    <dgm:pt modelId="{8BF8B06D-B898-4958-AAA4-9F58A4E466AE}" type="pres">
      <dgm:prSet presAssocID="{992D1123-C620-4A0B-834B-3FB84395442E}" presName="parentText" presStyleLbl="node1" presStyleIdx="0" presStyleCnt="2" custScaleY="123521">
        <dgm:presLayoutVars>
          <dgm:chMax val="0"/>
          <dgm:bulletEnabled val="1"/>
        </dgm:presLayoutVars>
      </dgm:prSet>
      <dgm:spPr/>
      <dgm:t>
        <a:bodyPr/>
        <a:lstStyle/>
        <a:p>
          <a:endParaRPr lang="ru-RU"/>
        </a:p>
      </dgm:t>
    </dgm:pt>
    <dgm:pt modelId="{5503E5AA-5523-4DC4-B0D6-FF70A953BFAC}" type="pres">
      <dgm:prSet presAssocID="{992D1123-C620-4A0B-834B-3FB84395442E}" presName="childText" presStyleLbl="revTx" presStyleIdx="0" presStyleCnt="2" custScaleY="98814">
        <dgm:presLayoutVars>
          <dgm:bulletEnabled val="1"/>
        </dgm:presLayoutVars>
      </dgm:prSet>
      <dgm:spPr/>
      <dgm:t>
        <a:bodyPr/>
        <a:lstStyle/>
        <a:p>
          <a:endParaRPr lang="ru-RU"/>
        </a:p>
      </dgm:t>
    </dgm:pt>
    <dgm:pt modelId="{03325D0E-BA5F-4B48-802D-7801928AF468}" type="pres">
      <dgm:prSet presAssocID="{84D5740B-C7C7-4399-B5DE-8504EE173AF4}" presName="parentText" presStyleLbl="node1" presStyleIdx="1" presStyleCnt="2" custScaleY="133814">
        <dgm:presLayoutVars>
          <dgm:chMax val="0"/>
          <dgm:bulletEnabled val="1"/>
        </dgm:presLayoutVars>
      </dgm:prSet>
      <dgm:spPr/>
      <dgm:t>
        <a:bodyPr/>
        <a:lstStyle/>
        <a:p>
          <a:endParaRPr lang="ru-RU"/>
        </a:p>
      </dgm:t>
    </dgm:pt>
    <dgm:pt modelId="{360F2770-8C05-4FCB-A5A5-01B1C8AA9F4A}" type="pres">
      <dgm:prSet presAssocID="{84D5740B-C7C7-4399-B5DE-8504EE173AF4}" presName="childText" presStyleLbl="revTx" presStyleIdx="1" presStyleCnt="2">
        <dgm:presLayoutVars>
          <dgm:bulletEnabled val="1"/>
        </dgm:presLayoutVars>
      </dgm:prSet>
      <dgm:spPr/>
      <dgm:t>
        <a:bodyPr/>
        <a:lstStyle/>
        <a:p>
          <a:endParaRPr lang="ru-RU"/>
        </a:p>
      </dgm:t>
    </dgm:pt>
  </dgm:ptLst>
  <dgm:cxnLst>
    <dgm:cxn modelId="{91606B06-72CF-4ADF-B2EA-8DD8C009F619}" srcId="{66098B7C-909D-439F-8520-B436676F2B56}" destId="{84D5740B-C7C7-4399-B5DE-8504EE173AF4}" srcOrd="1" destOrd="0" parTransId="{88A4FAF0-7D4B-4E1B-9A20-8A3DBCBA18EA}" sibTransId="{CCF77A5A-4973-407E-A337-54C83C28EE1F}"/>
    <dgm:cxn modelId="{7D92DA9B-8A7C-4C0C-95B5-EB7BA95B26E3}" type="presOf" srcId="{DD1FFA25-3984-4389-99F1-EC67D87588EB}" destId="{5503E5AA-5523-4DC4-B0D6-FF70A953BFAC}" srcOrd="0" destOrd="0" presId="urn:microsoft.com/office/officeart/2005/8/layout/vList2"/>
    <dgm:cxn modelId="{3343331F-F766-420E-890F-B1F7C63E2DF9}" type="presOf" srcId="{45965DA7-180B-4C1A-A0EF-7945ABB9F4F6}" destId="{360F2770-8C05-4FCB-A5A5-01B1C8AA9F4A}" srcOrd="0" destOrd="0" presId="urn:microsoft.com/office/officeart/2005/8/layout/vList2"/>
    <dgm:cxn modelId="{23597FC7-E2D6-451F-A8EF-1EDCAAF16E59}" type="presOf" srcId="{66098B7C-909D-439F-8520-B436676F2B56}" destId="{3D1F6345-7967-4FB8-B122-72EB43BC630A}" srcOrd="0" destOrd="0" presId="urn:microsoft.com/office/officeart/2005/8/layout/vList2"/>
    <dgm:cxn modelId="{E7ED640B-2766-4BCC-AC6B-989C014F6AD8}" srcId="{84D5740B-C7C7-4399-B5DE-8504EE173AF4}" destId="{45965DA7-180B-4C1A-A0EF-7945ABB9F4F6}" srcOrd="0" destOrd="0" parTransId="{3DCDF7EE-AEDE-478A-AABD-15F0B9D450DF}" sibTransId="{DA7B61BC-8848-456F-A185-3D4F691360C6}"/>
    <dgm:cxn modelId="{522E800C-ADF5-4F44-93BD-B246AAB5DC2D}" srcId="{66098B7C-909D-439F-8520-B436676F2B56}" destId="{992D1123-C620-4A0B-834B-3FB84395442E}" srcOrd="0" destOrd="0" parTransId="{9FEB9F0B-1222-43F8-9EC4-4D2DF23B10E5}" sibTransId="{D92B979B-CD54-4812-909D-6C7E16307BF4}"/>
    <dgm:cxn modelId="{A60AC6CC-06B8-42FC-BE9A-B4CD113FDE4E}" srcId="{992D1123-C620-4A0B-834B-3FB84395442E}" destId="{DD1FFA25-3984-4389-99F1-EC67D87588EB}" srcOrd="0" destOrd="0" parTransId="{DD1936C5-C264-4E34-AE6F-C32D8AD2F07D}" sibTransId="{41181F03-CC60-4E77-91BB-18678F0E42ED}"/>
    <dgm:cxn modelId="{41A9CB57-0FB1-492F-84F0-A4516B0B19D4}" type="presOf" srcId="{992D1123-C620-4A0B-834B-3FB84395442E}" destId="{8BF8B06D-B898-4958-AAA4-9F58A4E466AE}" srcOrd="0" destOrd="0" presId="urn:microsoft.com/office/officeart/2005/8/layout/vList2"/>
    <dgm:cxn modelId="{58B3E412-ADFA-4F16-B9F6-C101CEF4822E}" type="presOf" srcId="{84D5740B-C7C7-4399-B5DE-8504EE173AF4}" destId="{03325D0E-BA5F-4B48-802D-7801928AF468}" srcOrd="0" destOrd="0" presId="urn:microsoft.com/office/officeart/2005/8/layout/vList2"/>
    <dgm:cxn modelId="{761EB54D-6355-4B76-A0AB-B8A0CCBE87B8}" type="presParOf" srcId="{3D1F6345-7967-4FB8-B122-72EB43BC630A}" destId="{8BF8B06D-B898-4958-AAA4-9F58A4E466AE}" srcOrd="0" destOrd="0" presId="urn:microsoft.com/office/officeart/2005/8/layout/vList2"/>
    <dgm:cxn modelId="{A10ECD4C-45AF-4855-AFB3-BD3A499BC6A1}" type="presParOf" srcId="{3D1F6345-7967-4FB8-B122-72EB43BC630A}" destId="{5503E5AA-5523-4DC4-B0D6-FF70A953BFAC}" srcOrd="1" destOrd="0" presId="urn:microsoft.com/office/officeart/2005/8/layout/vList2"/>
    <dgm:cxn modelId="{181E5733-3BC6-4FF2-8D6D-303F213DF38C}" type="presParOf" srcId="{3D1F6345-7967-4FB8-B122-72EB43BC630A}" destId="{03325D0E-BA5F-4B48-802D-7801928AF468}" srcOrd="2" destOrd="0" presId="urn:microsoft.com/office/officeart/2005/8/layout/vList2"/>
    <dgm:cxn modelId="{EB48A739-D0B2-4B56-AEC1-536707D4A279}" type="presParOf" srcId="{3D1F6345-7967-4FB8-B122-72EB43BC630A}" destId="{360F2770-8C05-4FCB-A5A5-01B1C8AA9F4A}" srcOrd="3" destOrd="0" presId="urn:microsoft.com/office/officeart/2005/8/layout/vList2"/>
  </dgm:cxnLst>
  <dgm:bg/>
  <dgm:whole/>
  <dgm:extLst>
    <a:ext uri="http://schemas.microsoft.com/office/drawing/2008/diagram">
      <dsp:dataModelExt xmlns:dsp="http://schemas.microsoft.com/office/drawing/2008/diagram" xmlns="" relId="rId13"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6F74AA4E-95CB-4EF3-A97F-8A2078C5CA0F}" type="doc">
      <dgm:prSet loTypeId="urn:microsoft.com/office/officeart/2005/8/layout/list1" loCatId="list" qsTypeId="urn:microsoft.com/office/officeart/2005/8/quickstyle/3d2" qsCatId="3D" csTypeId="urn:microsoft.com/office/officeart/2005/8/colors/accent5_2" csCatId="accent5" phldr="1"/>
      <dgm:spPr/>
      <dgm:t>
        <a:bodyPr/>
        <a:lstStyle/>
        <a:p>
          <a:endParaRPr lang="ru-RU"/>
        </a:p>
      </dgm:t>
    </dgm:pt>
    <dgm:pt modelId="{400AD45C-2FEB-4A61-B0D6-9B488AB88498}">
      <dgm:prSet phldrT="[Текст]" custT="1"/>
      <dgm:spPr/>
      <dgm:t>
        <a:bodyPr/>
        <a:lstStyle/>
        <a:p>
          <a:r>
            <a:rPr lang="ru-RU" sz="2000" dirty="0" smtClean="0">
              <a:latin typeface="Times New Roman" pitchFamily="18" charset="0"/>
              <a:cs typeface="Times New Roman" pitchFamily="18" charset="0"/>
            </a:rPr>
            <a:t>Необходимые документы</a:t>
          </a:r>
        </a:p>
      </dgm:t>
    </dgm:pt>
    <dgm:pt modelId="{A4E24011-01E5-4417-A1D9-68FFBEB72B45}" type="parTrans" cxnId="{2A127AAA-1C1D-4066-955D-739FEFA85A03}">
      <dgm:prSet/>
      <dgm:spPr/>
      <dgm:t>
        <a:bodyPr/>
        <a:lstStyle/>
        <a:p>
          <a:endParaRPr lang="ru-RU"/>
        </a:p>
      </dgm:t>
    </dgm:pt>
    <dgm:pt modelId="{AD741262-2AF9-4B40-AF67-2B92221E6A47}" type="sibTrans" cxnId="{2A127AAA-1C1D-4066-955D-739FEFA85A03}">
      <dgm:prSet/>
      <dgm:spPr/>
      <dgm:t>
        <a:bodyPr/>
        <a:lstStyle/>
        <a:p>
          <a:endParaRPr lang="ru-RU"/>
        </a:p>
      </dgm:t>
    </dgm:pt>
    <dgm:pt modelId="{0576B091-F00E-41E1-8DB2-8206D569C9A8}">
      <dgm:prSet phldrT="[Текст]" custT="1"/>
      <dgm:spPr/>
      <dgm:t>
        <a:bodyPr/>
        <a:lstStyle/>
        <a:p>
          <a:pPr marL="0" algn="just">
            <a:spcAft>
              <a:spcPts val="0"/>
            </a:spcAft>
          </a:pPr>
          <a:r>
            <a:rPr lang="ru-RU" sz="1600" dirty="0" smtClean="0">
              <a:latin typeface="Times New Roman" pitchFamily="18" charset="0"/>
              <a:cs typeface="Times New Roman" pitchFamily="18" charset="0"/>
            </a:rPr>
            <a:t>Заявление о проведении аукциона</a:t>
          </a:r>
          <a:endParaRPr lang="ru-RU" sz="1600" dirty="0">
            <a:latin typeface="Times New Roman" pitchFamily="18" charset="0"/>
            <a:cs typeface="Times New Roman" pitchFamily="18" charset="0"/>
          </a:endParaRPr>
        </a:p>
      </dgm:t>
    </dgm:pt>
    <dgm:pt modelId="{74083D0E-B28F-4EC7-9E6D-7EA9AA01FCC5}" type="parTrans" cxnId="{2AE047C2-A222-4A65-AE38-2AFA71620FC7}">
      <dgm:prSet/>
      <dgm:spPr/>
      <dgm:t>
        <a:bodyPr/>
        <a:lstStyle/>
        <a:p>
          <a:endParaRPr lang="ru-RU"/>
        </a:p>
      </dgm:t>
    </dgm:pt>
    <dgm:pt modelId="{0E2A8D2B-D80F-4209-AA71-9A4DB6C9E783}" type="sibTrans" cxnId="{2AE047C2-A222-4A65-AE38-2AFA71620FC7}">
      <dgm:prSet/>
      <dgm:spPr/>
      <dgm:t>
        <a:bodyPr/>
        <a:lstStyle/>
        <a:p>
          <a:endParaRPr lang="ru-RU"/>
        </a:p>
      </dgm:t>
    </dgm:pt>
    <dgm:pt modelId="{807178AC-2FE3-4657-AA9F-FD7313A12EFB}" type="pres">
      <dgm:prSet presAssocID="{6F74AA4E-95CB-4EF3-A97F-8A2078C5CA0F}" presName="linear" presStyleCnt="0">
        <dgm:presLayoutVars>
          <dgm:dir/>
          <dgm:animLvl val="lvl"/>
          <dgm:resizeHandles val="exact"/>
        </dgm:presLayoutVars>
      </dgm:prSet>
      <dgm:spPr/>
      <dgm:t>
        <a:bodyPr/>
        <a:lstStyle/>
        <a:p>
          <a:endParaRPr lang="ru-RU"/>
        </a:p>
      </dgm:t>
    </dgm:pt>
    <dgm:pt modelId="{EFC55025-BA33-4828-9ABD-5083CEFE070F}" type="pres">
      <dgm:prSet presAssocID="{400AD45C-2FEB-4A61-B0D6-9B488AB88498}" presName="parentLin" presStyleCnt="0"/>
      <dgm:spPr/>
    </dgm:pt>
    <dgm:pt modelId="{6958A4B5-F379-4A57-B303-DB2EE5D47B9A}" type="pres">
      <dgm:prSet presAssocID="{400AD45C-2FEB-4A61-B0D6-9B488AB88498}" presName="parentLeftMargin" presStyleLbl="node1" presStyleIdx="0" presStyleCnt="1"/>
      <dgm:spPr/>
      <dgm:t>
        <a:bodyPr/>
        <a:lstStyle/>
        <a:p>
          <a:endParaRPr lang="ru-RU"/>
        </a:p>
      </dgm:t>
    </dgm:pt>
    <dgm:pt modelId="{83252079-BEA7-4E58-8044-9C5AB17C77C5}" type="pres">
      <dgm:prSet presAssocID="{400AD45C-2FEB-4A61-B0D6-9B488AB88498}" presName="parentText" presStyleLbl="node1" presStyleIdx="0" presStyleCnt="1" custScaleX="113146" custScaleY="34882" custLinFactNeighborX="-49785" custLinFactNeighborY="-34175">
        <dgm:presLayoutVars>
          <dgm:chMax val="0"/>
          <dgm:bulletEnabled val="1"/>
        </dgm:presLayoutVars>
      </dgm:prSet>
      <dgm:spPr/>
      <dgm:t>
        <a:bodyPr/>
        <a:lstStyle/>
        <a:p>
          <a:endParaRPr lang="ru-RU"/>
        </a:p>
      </dgm:t>
    </dgm:pt>
    <dgm:pt modelId="{314CD6B2-DCD2-459D-857A-5C4EF074A594}" type="pres">
      <dgm:prSet presAssocID="{400AD45C-2FEB-4A61-B0D6-9B488AB88498}" presName="negativeSpace" presStyleCnt="0"/>
      <dgm:spPr/>
    </dgm:pt>
    <dgm:pt modelId="{31D2B003-1C75-48D2-A11C-CF082DD6876C}" type="pres">
      <dgm:prSet presAssocID="{400AD45C-2FEB-4A61-B0D6-9B488AB88498}" presName="childText" presStyleLbl="conFgAcc1" presStyleIdx="0" presStyleCnt="1" custScaleY="48138">
        <dgm:presLayoutVars>
          <dgm:bulletEnabled val="1"/>
        </dgm:presLayoutVars>
      </dgm:prSet>
      <dgm:spPr/>
      <dgm:t>
        <a:bodyPr/>
        <a:lstStyle/>
        <a:p>
          <a:endParaRPr lang="ru-RU"/>
        </a:p>
      </dgm:t>
    </dgm:pt>
  </dgm:ptLst>
  <dgm:cxnLst>
    <dgm:cxn modelId="{8B7D9FC1-DC34-40DE-B819-99C0B451B856}" type="presOf" srcId="{400AD45C-2FEB-4A61-B0D6-9B488AB88498}" destId="{83252079-BEA7-4E58-8044-9C5AB17C77C5}" srcOrd="1" destOrd="0" presId="urn:microsoft.com/office/officeart/2005/8/layout/list1"/>
    <dgm:cxn modelId="{185F6161-87B4-4703-B752-E30D0B55EBEB}" type="presOf" srcId="{6F74AA4E-95CB-4EF3-A97F-8A2078C5CA0F}" destId="{807178AC-2FE3-4657-AA9F-FD7313A12EFB}" srcOrd="0" destOrd="0" presId="urn:microsoft.com/office/officeart/2005/8/layout/list1"/>
    <dgm:cxn modelId="{D25DA332-5C7A-4A67-94E8-3E6BE2DCDCC4}" type="presOf" srcId="{0576B091-F00E-41E1-8DB2-8206D569C9A8}" destId="{31D2B003-1C75-48D2-A11C-CF082DD6876C}" srcOrd="0" destOrd="0" presId="urn:microsoft.com/office/officeart/2005/8/layout/list1"/>
    <dgm:cxn modelId="{2A127AAA-1C1D-4066-955D-739FEFA85A03}" srcId="{6F74AA4E-95CB-4EF3-A97F-8A2078C5CA0F}" destId="{400AD45C-2FEB-4A61-B0D6-9B488AB88498}" srcOrd="0" destOrd="0" parTransId="{A4E24011-01E5-4417-A1D9-68FFBEB72B45}" sibTransId="{AD741262-2AF9-4B40-AF67-2B92221E6A47}"/>
    <dgm:cxn modelId="{2AE047C2-A222-4A65-AE38-2AFA71620FC7}" srcId="{400AD45C-2FEB-4A61-B0D6-9B488AB88498}" destId="{0576B091-F00E-41E1-8DB2-8206D569C9A8}" srcOrd="0" destOrd="0" parTransId="{74083D0E-B28F-4EC7-9E6D-7EA9AA01FCC5}" sibTransId="{0E2A8D2B-D80F-4209-AA71-9A4DB6C9E783}"/>
    <dgm:cxn modelId="{D017664F-ADF7-4F79-808D-8BF5D6DEA7B1}" type="presOf" srcId="{400AD45C-2FEB-4A61-B0D6-9B488AB88498}" destId="{6958A4B5-F379-4A57-B303-DB2EE5D47B9A}" srcOrd="0" destOrd="0" presId="urn:microsoft.com/office/officeart/2005/8/layout/list1"/>
    <dgm:cxn modelId="{84851ABC-EBA4-43A0-9070-9BB258B687D0}" type="presParOf" srcId="{807178AC-2FE3-4657-AA9F-FD7313A12EFB}" destId="{EFC55025-BA33-4828-9ABD-5083CEFE070F}" srcOrd="0" destOrd="0" presId="urn:microsoft.com/office/officeart/2005/8/layout/list1"/>
    <dgm:cxn modelId="{BAEB6506-CD81-4941-85E9-7880FCB562BA}" type="presParOf" srcId="{EFC55025-BA33-4828-9ABD-5083CEFE070F}" destId="{6958A4B5-F379-4A57-B303-DB2EE5D47B9A}" srcOrd="0" destOrd="0" presId="urn:microsoft.com/office/officeart/2005/8/layout/list1"/>
    <dgm:cxn modelId="{BD837CCF-9D7C-448B-B54A-0BE9F2BE1F76}" type="presParOf" srcId="{EFC55025-BA33-4828-9ABD-5083CEFE070F}" destId="{83252079-BEA7-4E58-8044-9C5AB17C77C5}" srcOrd="1" destOrd="0" presId="urn:microsoft.com/office/officeart/2005/8/layout/list1"/>
    <dgm:cxn modelId="{DB68D40E-587D-4738-83C4-390022FFE536}" type="presParOf" srcId="{807178AC-2FE3-4657-AA9F-FD7313A12EFB}" destId="{314CD6B2-DCD2-459D-857A-5C4EF074A594}" srcOrd="1" destOrd="0" presId="urn:microsoft.com/office/officeart/2005/8/layout/list1"/>
    <dgm:cxn modelId="{D755A672-8856-4FC1-8CD3-BF68B9D186D3}" type="presParOf" srcId="{807178AC-2FE3-4657-AA9F-FD7313A12EFB}" destId="{31D2B003-1C75-48D2-A11C-CF082DD6876C}" srcOrd="2" destOrd="0" presId="urn:microsoft.com/office/officeart/2005/8/layout/list1"/>
  </dgm:cxnLst>
  <dgm:bg/>
  <dgm:whole/>
  <dgm:extLst>
    <a:ext uri="http://schemas.microsoft.com/office/drawing/2008/diagram">
      <dsp:dataModelExt xmlns:dsp="http://schemas.microsoft.com/office/drawing/2008/diagram" xmlns="" relId="rId18"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2EB0A75A-CE23-4C5D-90C4-B26109034015}" type="doc">
      <dgm:prSet loTypeId="urn:microsoft.com/office/officeart/2005/8/layout/hProcess9" loCatId="process" qsTypeId="urn:microsoft.com/office/officeart/2005/8/quickstyle/simple5" qsCatId="simple" csTypeId="urn:microsoft.com/office/officeart/2005/8/colors/accent1_2" csCatId="accent1" phldr="1"/>
      <dgm:spPr/>
    </dgm:pt>
    <dgm:pt modelId="{95084934-030D-4607-AE9A-A0ECC5ED7CD8}">
      <dgm:prSet phldrT="[Текст]" custT="1"/>
      <dgm:spPr/>
      <dgm:t>
        <a:bodyPr/>
        <a:lstStyle/>
        <a:p>
          <a:r>
            <a:rPr lang="ru-RU" sz="2800" b="1" dirty="0" smtClean="0">
              <a:effectLst>
                <a:outerShdw blurRad="38100" dist="38100" dir="2700000" algn="tl">
                  <a:srgbClr val="000000">
                    <a:alpha val="43137"/>
                  </a:srgbClr>
                </a:outerShdw>
              </a:effectLst>
              <a:latin typeface="Times New Roman" pitchFamily="18" charset="0"/>
              <a:cs typeface="Times New Roman" pitchFamily="18" charset="0"/>
            </a:rPr>
            <a:t>ШАГ 6</a:t>
          </a:r>
          <a:endParaRPr lang="ru-RU" sz="2800" dirty="0">
            <a:effectLst>
              <a:outerShdw blurRad="38100" dist="38100" dir="2700000" algn="tl">
                <a:srgbClr val="000000">
                  <a:alpha val="43137"/>
                </a:srgbClr>
              </a:outerShdw>
            </a:effectLst>
            <a:latin typeface="Times New Roman" pitchFamily="18" charset="0"/>
            <a:cs typeface="Times New Roman" pitchFamily="18" charset="0"/>
          </a:endParaRPr>
        </a:p>
      </dgm:t>
    </dgm:pt>
    <dgm:pt modelId="{FC0AB431-F1FC-4BCD-9A11-3010C74A8F9F}" type="parTrans" cxnId="{EBF3E02B-9F30-41D8-B8CA-A56CE2CF7D87}">
      <dgm:prSet/>
      <dgm:spPr/>
      <dgm:t>
        <a:bodyPr/>
        <a:lstStyle/>
        <a:p>
          <a:endParaRPr lang="ru-RU"/>
        </a:p>
      </dgm:t>
    </dgm:pt>
    <dgm:pt modelId="{376567F2-A01B-4F5B-A31E-AEF8BC758C29}" type="sibTrans" cxnId="{EBF3E02B-9F30-41D8-B8CA-A56CE2CF7D87}">
      <dgm:prSet/>
      <dgm:spPr/>
      <dgm:t>
        <a:bodyPr/>
        <a:lstStyle/>
        <a:p>
          <a:endParaRPr lang="ru-RU"/>
        </a:p>
      </dgm:t>
    </dgm:pt>
    <dgm:pt modelId="{5CC2F55C-2B2E-4DA3-9213-AD1EB87A1924}">
      <dgm:prSet phldrT="[Текст]" custT="1"/>
      <dgm:spPr/>
      <dgm:t>
        <a:bodyPr/>
        <a:lstStyle/>
        <a:p>
          <a:r>
            <a:rPr lang="ru-RU" sz="1800" b="1" dirty="0" smtClean="0">
              <a:latin typeface="Times New Roman" pitchFamily="18" charset="0"/>
              <a:cs typeface="Times New Roman" pitchFamily="18" charset="0"/>
            </a:rPr>
            <a:t>Принятие решение о проведении аукциона, получение информации о возможности технологического присоединения объекта капитального строительства (далее – ОКС) к инженерным сетям, определение рыночной стоимости</a:t>
          </a:r>
        </a:p>
      </dgm:t>
    </dgm:pt>
    <dgm:pt modelId="{EC4CFFDF-EF8E-4885-B760-0565B066F109}" type="parTrans" cxnId="{2925C8A8-A0B1-44D8-8A23-5AE4EF4D56AB}">
      <dgm:prSet/>
      <dgm:spPr/>
      <dgm:t>
        <a:bodyPr/>
        <a:lstStyle/>
        <a:p>
          <a:endParaRPr lang="ru-RU"/>
        </a:p>
      </dgm:t>
    </dgm:pt>
    <dgm:pt modelId="{E30A95DD-0CBD-4350-9884-04DE49D51F3B}" type="sibTrans" cxnId="{2925C8A8-A0B1-44D8-8A23-5AE4EF4D56AB}">
      <dgm:prSet/>
      <dgm:spPr/>
      <dgm:t>
        <a:bodyPr/>
        <a:lstStyle/>
        <a:p>
          <a:endParaRPr lang="ru-RU"/>
        </a:p>
      </dgm:t>
    </dgm:pt>
    <dgm:pt modelId="{D4DECD6B-1BD5-4D05-81B4-CBDE34F7EF19}" type="pres">
      <dgm:prSet presAssocID="{2EB0A75A-CE23-4C5D-90C4-B26109034015}" presName="CompostProcess" presStyleCnt="0">
        <dgm:presLayoutVars>
          <dgm:dir/>
          <dgm:resizeHandles val="exact"/>
        </dgm:presLayoutVars>
      </dgm:prSet>
      <dgm:spPr/>
    </dgm:pt>
    <dgm:pt modelId="{608AF7A6-9756-42BC-B0D8-5124A3243E08}" type="pres">
      <dgm:prSet presAssocID="{2EB0A75A-CE23-4C5D-90C4-B26109034015}" presName="arrow" presStyleLbl="bgShp" presStyleIdx="0" presStyleCnt="1" custScaleX="117647"/>
      <dgm:spPr/>
    </dgm:pt>
    <dgm:pt modelId="{5B349811-AB21-459D-BFCB-683E2DD99BF1}" type="pres">
      <dgm:prSet presAssocID="{2EB0A75A-CE23-4C5D-90C4-B26109034015}" presName="linearProcess" presStyleCnt="0"/>
      <dgm:spPr/>
    </dgm:pt>
    <dgm:pt modelId="{02A7B175-E921-4A91-BC16-F41184B35084}" type="pres">
      <dgm:prSet presAssocID="{95084934-030D-4607-AE9A-A0ECC5ED7CD8}" presName="textNode" presStyleLbl="node1" presStyleIdx="0" presStyleCnt="2" custScaleX="30694" custScaleY="67074" custLinFactNeighborX="-44948" custLinFactNeighborY="825">
        <dgm:presLayoutVars>
          <dgm:bulletEnabled val="1"/>
        </dgm:presLayoutVars>
      </dgm:prSet>
      <dgm:spPr/>
      <dgm:t>
        <a:bodyPr/>
        <a:lstStyle/>
        <a:p>
          <a:endParaRPr lang="ru-RU"/>
        </a:p>
      </dgm:t>
    </dgm:pt>
    <dgm:pt modelId="{8F38BB37-F202-4A53-A62E-021FAE5286A4}" type="pres">
      <dgm:prSet presAssocID="{376567F2-A01B-4F5B-A31E-AEF8BC758C29}" presName="sibTrans" presStyleCnt="0"/>
      <dgm:spPr/>
    </dgm:pt>
    <dgm:pt modelId="{B13B9016-3BFF-480E-A9BC-E7C1AEA9902C}" type="pres">
      <dgm:prSet presAssocID="{5CC2F55C-2B2E-4DA3-9213-AD1EB87A1924}" presName="textNode" presStyleLbl="node1" presStyleIdx="1" presStyleCnt="2" custScaleX="105603" custScaleY="193207">
        <dgm:presLayoutVars>
          <dgm:bulletEnabled val="1"/>
        </dgm:presLayoutVars>
      </dgm:prSet>
      <dgm:spPr/>
      <dgm:t>
        <a:bodyPr/>
        <a:lstStyle/>
        <a:p>
          <a:endParaRPr lang="ru-RU"/>
        </a:p>
      </dgm:t>
    </dgm:pt>
  </dgm:ptLst>
  <dgm:cxnLst>
    <dgm:cxn modelId="{2925C8A8-A0B1-44D8-8A23-5AE4EF4D56AB}" srcId="{2EB0A75A-CE23-4C5D-90C4-B26109034015}" destId="{5CC2F55C-2B2E-4DA3-9213-AD1EB87A1924}" srcOrd="1" destOrd="0" parTransId="{EC4CFFDF-EF8E-4885-B760-0565B066F109}" sibTransId="{E30A95DD-0CBD-4350-9884-04DE49D51F3B}"/>
    <dgm:cxn modelId="{EBF3E02B-9F30-41D8-B8CA-A56CE2CF7D87}" srcId="{2EB0A75A-CE23-4C5D-90C4-B26109034015}" destId="{95084934-030D-4607-AE9A-A0ECC5ED7CD8}" srcOrd="0" destOrd="0" parTransId="{FC0AB431-F1FC-4BCD-9A11-3010C74A8F9F}" sibTransId="{376567F2-A01B-4F5B-A31E-AEF8BC758C29}"/>
    <dgm:cxn modelId="{47DE78E1-27A9-4335-94CB-0A946CB0C5ED}" type="presOf" srcId="{2EB0A75A-CE23-4C5D-90C4-B26109034015}" destId="{D4DECD6B-1BD5-4D05-81B4-CBDE34F7EF19}" srcOrd="0" destOrd="0" presId="urn:microsoft.com/office/officeart/2005/8/layout/hProcess9"/>
    <dgm:cxn modelId="{9FF73BB4-88FB-420C-AC52-FFF992C46DB8}" type="presOf" srcId="{5CC2F55C-2B2E-4DA3-9213-AD1EB87A1924}" destId="{B13B9016-3BFF-480E-A9BC-E7C1AEA9902C}" srcOrd="0" destOrd="0" presId="urn:microsoft.com/office/officeart/2005/8/layout/hProcess9"/>
    <dgm:cxn modelId="{20F042E1-1B1C-4E5A-A656-0920DE8E8CB0}" type="presOf" srcId="{95084934-030D-4607-AE9A-A0ECC5ED7CD8}" destId="{02A7B175-E921-4A91-BC16-F41184B35084}" srcOrd="0" destOrd="0" presId="urn:microsoft.com/office/officeart/2005/8/layout/hProcess9"/>
    <dgm:cxn modelId="{603FA8CB-B1D2-4FDC-9AB8-9DB38C9CD053}" type="presParOf" srcId="{D4DECD6B-1BD5-4D05-81B4-CBDE34F7EF19}" destId="{608AF7A6-9756-42BC-B0D8-5124A3243E08}" srcOrd="0" destOrd="0" presId="urn:microsoft.com/office/officeart/2005/8/layout/hProcess9"/>
    <dgm:cxn modelId="{170FC8D3-C1A2-423B-84F0-F9E89F1166F5}" type="presParOf" srcId="{D4DECD6B-1BD5-4D05-81B4-CBDE34F7EF19}" destId="{5B349811-AB21-459D-BFCB-683E2DD99BF1}" srcOrd="1" destOrd="0" presId="urn:microsoft.com/office/officeart/2005/8/layout/hProcess9"/>
    <dgm:cxn modelId="{B0A6C092-35AB-439D-ADB5-A333A7325FB4}" type="presParOf" srcId="{5B349811-AB21-459D-BFCB-683E2DD99BF1}" destId="{02A7B175-E921-4A91-BC16-F41184B35084}" srcOrd="0" destOrd="0" presId="urn:microsoft.com/office/officeart/2005/8/layout/hProcess9"/>
    <dgm:cxn modelId="{BAA960B7-CCAE-41CC-A001-17A5B11F7EBD}" type="presParOf" srcId="{5B349811-AB21-459D-BFCB-683E2DD99BF1}" destId="{8F38BB37-F202-4A53-A62E-021FAE5286A4}" srcOrd="1" destOrd="0" presId="urn:microsoft.com/office/officeart/2005/8/layout/hProcess9"/>
    <dgm:cxn modelId="{DBCED58F-C10D-4FC9-B12E-B8E463D8F9C7}" type="presParOf" srcId="{5B349811-AB21-459D-BFCB-683E2DD99BF1}" destId="{B13B9016-3BFF-480E-A9BC-E7C1AEA9902C}" srcOrd="2" destOrd="0" presId="urn:microsoft.com/office/officeart/2005/8/layout/hProcess9"/>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66098B7C-909D-439F-8520-B436676F2B56}" type="doc">
      <dgm:prSet loTypeId="urn:microsoft.com/office/officeart/2005/8/layout/vList2" loCatId="list" qsTypeId="urn:microsoft.com/office/officeart/2005/8/quickstyle/3d1" qsCatId="3D" csTypeId="urn:microsoft.com/office/officeart/2005/8/colors/accent1_2" csCatId="accent1" phldr="1"/>
      <dgm:spPr/>
      <dgm:t>
        <a:bodyPr/>
        <a:lstStyle/>
        <a:p>
          <a:endParaRPr lang="ru-RU"/>
        </a:p>
      </dgm:t>
    </dgm:pt>
    <dgm:pt modelId="{992D1123-C620-4A0B-834B-3FB84395442E}">
      <dgm:prSet phldrT="[Текст]" custT="1"/>
      <dgm:spPr/>
      <dgm:t>
        <a:bodyPr/>
        <a:lstStyle/>
        <a:p>
          <a:r>
            <a:rPr lang="ru-RU" sz="1800" b="1" dirty="0" smtClean="0">
              <a:latin typeface="Times New Roman" pitchFamily="18" charset="0"/>
              <a:cs typeface="Times New Roman" pitchFamily="18" charset="0"/>
            </a:rPr>
            <a:t>Срок фактический</a:t>
          </a:r>
          <a:endParaRPr lang="ru-RU" sz="1800" b="1" dirty="0">
            <a:latin typeface="Times New Roman" pitchFamily="18" charset="0"/>
            <a:cs typeface="Times New Roman" pitchFamily="18" charset="0"/>
          </a:endParaRPr>
        </a:p>
      </dgm:t>
    </dgm:pt>
    <dgm:pt modelId="{9FEB9F0B-1222-43F8-9EC4-4D2DF23B10E5}" type="parTrans" cxnId="{522E800C-ADF5-4F44-93BD-B246AAB5DC2D}">
      <dgm:prSet/>
      <dgm:spPr/>
      <dgm:t>
        <a:bodyPr/>
        <a:lstStyle/>
        <a:p>
          <a:endParaRPr lang="ru-RU"/>
        </a:p>
      </dgm:t>
    </dgm:pt>
    <dgm:pt modelId="{D92B979B-CD54-4812-909D-6C7E16307BF4}" type="sibTrans" cxnId="{522E800C-ADF5-4F44-93BD-B246AAB5DC2D}">
      <dgm:prSet/>
      <dgm:spPr/>
      <dgm:t>
        <a:bodyPr/>
        <a:lstStyle/>
        <a:p>
          <a:endParaRPr lang="ru-RU"/>
        </a:p>
      </dgm:t>
    </dgm:pt>
    <dgm:pt modelId="{DD1FFA25-3984-4389-99F1-EC67D87588EB}">
      <dgm:prSet phldrT="[Текст]" custT="1"/>
      <dgm:spPr/>
      <dgm:t>
        <a:bodyPr/>
        <a:lstStyle/>
        <a:p>
          <a:pPr algn="l"/>
          <a:r>
            <a:rPr lang="ru-RU" sz="1800" dirty="0" smtClean="0">
              <a:latin typeface="Times New Roman" pitchFamily="18" charset="0"/>
              <a:cs typeface="Times New Roman" pitchFamily="18" charset="0"/>
            </a:rPr>
            <a:t>2 месяца</a:t>
          </a:r>
          <a:endParaRPr lang="ru-RU" sz="1800" dirty="0">
            <a:latin typeface="Times New Roman" pitchFamily="18" charset="0"/>
            <a:cs typeface="Times New Roman" pitchFamily="18" charset="0"/>
          </a:endParaRPr>
        </a:p>
      </dgm:t>
    </dgm:pt>
    <dgm:pt modelId="{DD1936C5-C264-4E34-AE6F-C32D8AD2F07D}" type="parTrans" cxnId="{A60AC6CC-06B8-42FC-BE9A-B4CD113FDE4E}">
      <dgm:prSet/>
      <dgm:spPr/>
      <dgm:t>
        <a:bodyPr/>
        <a:lstStyle/>
        <a:p>
          <a:endParaRPr lang="ru-RU"/>
        </a:p>
      </dgm:t>
    </dgm:pt>
    <dgm:pt modelId="{41181F03-CC60-4E77-91BB-18678F0E42ED}" type="sibTrans" cxnId="{A60AC6CC-06B8-42FC-BE9A-B4CD113FDE4E}">
      <dgm:prSet/>
      <dgm:spPr/>
      <dgm:t>
        <a:bodyPr/>
        <a:lstStyle/>
        <a:p>
          <a:endParaRPr lang="ru-RU"/>
        </a:p>
      </dgm:t>
    </dgm:pt>
    <dgm:pt modelId="{84D5740B-C7C7-4399-B5DE-8504EE173AF4}">
      <dgm:prSet phldrT="[Текст]" custT="1"/>
      <dgm:spPr/>
      <dgm:t>
        <a:bodyPr/>
        <a:lstStyle/>
        <a:p>
          <a:pPr algn="l"/>
          <a:r>
            <a:rPr lang="ru-RU" sz="1800" b="1" dirty="0" smtClean="0">
              <a:latin typeface="Times New Roman" pitchFamily="18" charset="0"/>
              <a:cs typeface="Times New Roman" pitchFamily="18" charset="0"/>
            </a:rPr>
            <a:t>Срок</a:t>
          </a:r>
          <a:r>
            <a:rPr lang="ru-RU" sz="1800" dirty="0" smtClean="0">
              <a:solidFill>
                <a:srgbClr val="D2533C"/>
              </a:solidFill>
            </a:rPr>
            <a:t> </a:t>
          </a:r>
          <a:r>
            <a:rPr lang="ru-RU" sz="1800" b="1" dirty="0" smtClean="0">
              <a:latin typeface="Times New Roman" pitchFamily="18" charset="0"/>
              <a:cs typeface="Times New Roman" pitchFamily="18" charset="0"/>
            </a:rPr>
            <a:t>целевой</a:t>
          </a:r>
          <a:endParaRPr lang="ru-RU" sz="1800" b="1" dirty="0">
            <a:latin typeface="Times New Roman" pitchFamily="18" charset="0"/>
            <a:cs typeface="Times New Roman" pitchFamily="18" charset="0"/>
          </a:endParaRPr>
        </a:p>
      </dgm:t>
    </dgm:pt>
    <dgm:pt modelId="{88A4FAF0-7D4B-4E1B-9A20-8A3DBCBA18EA}" type="parTrans" cxnId="{91606B06-72CF-4ADF-B2EA-8DD8C009F619}">
      <dgm:prSet/>
      <dgm:spPr/>
      <dgm:t>
        <a:bodyPr/>
        <a:lstStyle/>
        <a:p>
          <a:endParaRPr lang="ru-RU"/>
        </a:p>
      </dgm:t>
    </dgm:pt>
    <dgm:pt modelId="{CCF77A5A-4973-407E-A337-54C83C28EE1F}" type="sibTrans" cxnId="{91606B06-72CF-4ADF-B2EA-8DD8C009F619}">
      <dgm:prSet/>
      <dgm:spPr/>
      <dgm:t>
        <a:bodyPr/>
        <a:lstStyle/>
        <a:p>
          <a:endParaRPr lang="ru-RU"/>
        </a:p>
      </dgm:t>
    </dgm:pt>
    <dgm:pt modelId="{45965DA7-180B-4C1A-A0EF-7945ABB9F4F6}">
      <dgm:prSet phldrT="[Текст]" custT="1"/>
      <dgm:spPr/>
      <dgm:t>
        <a:bodyPr/>
        <a:lstStyle/>
        <a:p>
          <a:pPr algn="l"/>
          <a:r>
            <a:rPr lang="ru-RU" sz="1800" dirty="0" smtClean="0">
              <a:latin typeface="Times New Roman" pitchFamily="18" charset="0"/>
              <a:cs typeface="Times New Roman" pitchFamily="18" charset="0"/>
            </a:rPr>
            <a:t>45 дней</a:t>
          </a:r>
          <a:endParaRPr lang="ru-RU" sz="1800" dirty="0">
            <a:latin typeface="Times New Roman" pitchFamily="18" charset="0"/>
            <a:cs typeface="Times New Roman" pitchFamily="18" charset="0"/>
          </a:endParaRPr>
        </a:p>
      </dgm:t>
    </dgm:pt>
    <dgm:pt modelId="{3DCDF7EE-AEDE-478A-AABD-15F0B9D450DF}" type="parTrans" cxnId="{E7ED640B-2766-4BCC-AC6B-989C014F6AD8}">
      <dgm:prSet/>
      <dgm:spPr/>
      <dgm:t>
        <a:bodyPr/>
        <a:lstStyle/>
        <a:p>
          <a:endParaRPr lang="ru-RU"/>
        </a:p>
      </dgm:t>
    </dgm:pt>
    <dgm:pt modelId="{DA7B61BC-8848-456F-A185-3D4F691360C6}" type="sibTrans" cxnId="{E7ED640B-2766-4BCC-AC6B-989C014F6AD8}">
      <dgm:prSet/>
      <dgm:spPr/>
      <dgm:t>
        <a:bodyPr/>
        <a:lstStyle/>
        <a:p>
          <a:endParaRPr lang="ru-RU"/>
        </a:p>
      </dgm:t>
    </dgm:pt>
    <dgm:pt modelId="{3D1F6345-7967-4FB8-B122-72EB43BC630A}" type="pres">
      <dgm:prSet presAssocID="{66098B7C-909D-439F-8520-B436676F2B56}" presName="linear" presStyleCnt="0">
        <dgm:presLayoutVars>
          <dgm:animLvl val="lvl"/>
          <dgm:resizeHandles val="exact"/>
        </dgm:presLayoutVars>
      </dgm:prSet>
      <dgm:spPr/>
      <dgm:t>
        <a:bodyPr/>
        <a:lstStyle/>
        <a:p>
          <a:endParaRPr lang="ru-RU"/>
        </a:p>
      </dgm:t>
    </dgm:pt>
    <dgm:pt modelId="{8BF8B06D-B898-4958-AAA4-9F58A4E466AE}" type="pres">
      <dgm:prSet presAssocID="{992D1123-C620-4A0B-834B-3FB84395442E}" presName="parentText" presStyleLbl="node1" presStyleIdx="0" presStyleCnt="2" custScaleY="123521">
        <dgm:presLayoutVars>
          <dgm:chMax val="0"/>
          <dgm:bulletEnabled val="1"/>
        </dgm:presLayoutVars>
      </dgm:prSet>
      <dgm:spPr/>
      <dgm:t>
        <a:bodyPr/>
        <a:lstStyle/>
        <a:p>
          <a:endParaRPr lang="ru-RU"/>
        </a:p>
      </dgm:t>
    </dgm:pt>
    <dgm:pt modelId="{5503E5AA-5523-4DC4-B0D6-FF70A953BFAC}" type="pres">
      <dgm:prSet presAssocID="{992D1123-C620-4A0B-834B-3FB84395442E}" presName="childText" presStyleLbl="revTx" presStyleIdx="0" presStyleCnt="2" custScaleY="98814">
        <dgm:presLayoutVars>
          <dgm:bulletEnabled val="1"/>
        </dgm:presLayoutVars>
      </dgm:prSet>
      <dgm:spPr/>
      <dgm:t>
        <a:bodyPr/>
        <a:lstStyle/>
        <a:p>
          <a:endParaRPr lang="ru-RU"/>
        </a:p>
      </dgm:t>
    </dgm:pt>
    <dgm:pt modelId="{03325D0E-BA5F-4B48-802D-7801928AF468}" type="pres">
      <dgm:prSet presAssocID="{84D5740B-C7C7-4399-B5DE-8504EE173AF4}" presName="parentText" presStyleLbl="node1" presStyleIdx="1" presStyleCnt="2" custScaleY="133814">
        <dgm:presLayoutVars>
          <dgm:chMax val="0"/>
          <dgm:bulletEnabled val="1"/>
        </dgm:presLayoutVars>
      </dgm:prSet>
      <dgm:spPr/>
      <dgm:t>
        <a:bodyPr/>
        <a:lstStyle/>
        <a:p>
          <a:endParaRPr lang="ru-RU"/>
        </a:p>
      </dgm:t>
    </dgm:pt>
    <dgm:pt modelId="{360F2770-8C05-4FCB-A5A5-01B1C8AA9F4A}" type="pres">
      <dgm:prSet presAssocID="{84D5740B-C7C7-4399-B5DE-8504EE173AF4}" presName="childText" presStyleLbl="revTx" presStyleIdx="1" presStyleCnt="2">
        <dgm:presLayoutVars>
          <dgm:bulletEnabled val="1"/>
        </dgm:presLayoutVars>
      </dgm:prSet>
      <dgm:spPr/>
      <dgm:t>
        <a:bodyPr/>
        <a:lstStyle/>
        <a:p>
          <a:endParaRPr lang="ru-RU"/>
        </a:p>
      </dgm:t>
    </dgm:pt>
  </dgm:ptLst>
  <dgm:cxnLst>
    <dgm:cxn modelId="{91606B06-72CF-4ADF-B2EA-8DD8C009F619}" srcId="{66098B7C-909D-439F-8520-B436676F2B56}" destId="{84D5740B-C7C7-4399-B5DE-8504EE173AF4}" srcOrd="1" destOrd="0" parTransId="{88A4FAF0-7D4B-4E1B-9A20-8A3DBCBA18EA}" sibTransId="{CCF77A5A-4973-407E-A337-54C83C28EE1F}"/>
    <dgm:cxn modelId="{FB249F6D-320D-41FC-B009-C29C52579D5D}" type="presOf" srcId="{DD1FFA25-3984-4389-99F1-EC67D87588EB}" destId="{5503E5AA-5523-4DC4-B0D6-FF70A953BFAC}" srcOrd="0" destOrd="0" presId="urn:microsoft.com/office/officeart/2005/8/layout/vList2"/>
    <dgm:cxn modelId="{4B9DE2F0-AD97-47B0-B9A1-CBC14D3ED88C}" type="presOf" srcId="{992D1123-C620-4A0B-834B-3FB84395442E}" destId="{8BF8B06D-B898-4958-AAA4-9F58A4E466AE}" srcOrd="0" destOrd="0" presId="urn:microsoft.com/office/officeart/2005/8/layout/vList2"/>
    <dgm:cxn modelId="{E7ED640B-2766-4BCC-AC6B-989C014F6AD8}" srcId="{84D5740B-C7C7-4399-B5DE-8504EE173AF4}" destId="{45965DA7-180B-4C1A-A0EF-7945ABB9F4F6}" srcOrd="0" destOrd="0" parTransId="{3DCDF7EE-AEDE-478A-AABD-15F0B9D450DF}" sibTransId="{DA7B61BC-8848-456F-A185-3D4F691360C6}"/>
    <dgm:cxn modelId="{522E800C-ADF5-4F44-93BD-B246AAB5DC2D}" srcId="{66098B7C-909D-439F-8520-B436676F2B56}" destId="{992D1123-C620-4A0B-834B-3FB84395442E}" srcOrd="0" destOrd="0" parTransId="{9FEB9F0B-1222-43F8-9EC4-4D2DF23B10E5}" sibTransId="{D92B979B-CD54-4812-909D-6C7E16307BF4}"/>
    <dgm:cxn modelId="{A60AC6CC-06B8-42FC-BE9A-B4CD113FDE4E}" srcId="{992D1123-C620-4A0B-834B-3FB84395442E}" destId="{DD1FFA25-3984-4389-99F1-EC67D87588EB}" srcOrd="0" destOrd="0" parTransId="{DD1936C5-C264-4E34-AE6F-C32D8AD2F07D}" sibTransId="{41181F03-CC60-4E77-91BB-18678F0E42ED}"/>
    <dgm:cxn modelId="{8D059E68-F271-44E3-8225-0D8B539A9937}" type="presOf" srcId="{66098B7C-909D-439F-8520-B436676F2B56}" destId="{3D1F6345-7967-4FB8-B122-72EB43BC630A}" srcOrd="0" destOrd="0" presId="urn:microsoft.com/office/officeart/2005/8/layout/vList2"/>
    <dgm:cxn modelId="{8E03D65A-B054-4FE8-A543-79924E82091F}" type="presOf" srcId="{84D5740B-C7C7-4399-B5DE-8504EE173AF4}" destId="{03325D0E-BA5F-4B48-802D-7801928AF468}" srcOrd="0" destOrd="0" presId="urn:microsoft.com/office/officeart/2005/8/layout/vList2"/>
    <dgm:cxn modelId="{85FDFB9F-0575-487B-B965-01D1B4C5CAAB}" type="presOf" srcId="{45965DA7-180B-4C1A-A0EF-7945ABB9F4F6}" destId="{360F2770-8C05-4FCB-A5A5-01B1C8AA9F4A}" srcOrd="0" destOrd="0" presId="urn:microsoft.com/office/officeart/2005/8/layout/vList2"/>
    <dgm:cxn modelId="{88629D6E-FC2D-48A0-A86B-DC4F317DAF0F}" type="presParOf" srcId="{3D1F6345-7967-4FB8-B122-72EB43BC630A}" destId="{8BF8B06D-B898-4958-AAA4-9F58A4E466AE}" srcOrd="0" destOrd="0" presId="urn:microsoft.com/office/officeart/2005/8/layout/vList2"/>
    <dgm:cxn modelId="{42771A82-8081-4490-BA78-E783D1AE6764}" type="presParOf" srcId="{3D1F6345-7967-4FB8-B122-72EB43BC630A}" destId="{5503E5AA-5523-4DC4-B0D6-FF70A953BFAC}" srcOrd="1" destOrd="0" presId="urn:microsoft.com/office/officeart/2005/8/layout/vList2"/>
    <dgm:cxn modelId="{F7944446-192F-4067-91BE-81468A01C2A9}" type="presParOf" srcId="{3D1F6345-7967-4FB8-B122-72EB43BC630A}" destId="{03325D0E-BA5F-4B48-802D-7801928AF468}" srcOrd="2" destOrd="0" presId="urn:microsoft.com/office/officeart/2005/8/layout/vList2"/>
    <dgm:cxn modelId="{790EF850-2641-4CD9-A6CB-BBECCA07BA2F}" type="presParOf" srcId="{3D1F6345-7967-4FB8-B122-72EB43BC630A}" destId="{360F2770-8C05-4FCB-A5A5-01B1C8AA9F4A}" srcOrd="3" destOrd="0" presId="urn:microsoft.com/office/officeart/2005/8/layout/vList2"/>
  </dgm:cxnLst>
  <dgm:bg/>
  <dgm:whole/>
  <dgm:extLst>
    <a:ext uri="http://schemas.microsoft.com/office/drawing/2008/diagram">
      <dsp:dataModelExt xmlns:dsp="http://schemas.microsoft.com/office/drawing/2008/diagram" xmlns="" relId="rId11"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6F74AA4E-95CB-4EF3-A97F-8A2078C5CA0F}" type="doc">
      <dgm:prSet loTypeId="urn:microsoft.com/office/officeart/2005/8/layout/list1" loCatId="list" qsTypeId="urn:microsoft.com/office/officeart/2005/8/quickstyle/3d2" qsCatId="3D" csTypeId="urn:microsoft.com/office/officeart/2005/8/colors/accent5_2" csCatId="accent5" phldr="1"/>
      <dgm:spPr/>
      <dgm:t>
        <a:bodyPr/>
        <a:lstStyle/>
        <a:p>
          <a:endParaRPr lang="ru-RU"/>
        </a:p>
      </dgm:t>
    </dgm:pt>
    <dgm:pt modelId="{400AD45C-2FEB-4A61-B0D6-9B488AB88498}">
      <dgm:prSet phldrT="[Текст]" custT="1"/>
      <dgm:spPr/>
      <dgm:t>
        <a:bodyPr/>
        <a:lstStyle/>
        <a:p>
          <a:r>
            <a:rPr lang="ru-RU" sz="2000" dirty="0" smtClean="0">
              <a:latin typeface="Times New Roman" pitchFamily="18" charset="0"/>
              <a:cs typeface="Times New Roman" pitchFamily="18" charset="0"/>
            </a:rPr>
            <a:t>Необходимые документы</a:t>
          </a:r>
        </a:p>
      </dgm:t>
    </dgm:pt>
    <dgm:pt modelId="{A4E24011-01E5-4417-A1D9-68FFBEB72B45}" type="parTrans" cxnId="{2A127AAA-1C1D-4066-955D-739FEFA85A03}">
      <dgm:prSet/>
      <dgm:spPr/>
      <dgm:t>
        <a:bodyPr/>
        <a:lstStyle/>
        <a:p>
          <a:endParaRPr lang="ru-RU"/>
        </a:p>
      </dgm:t>
    </dgm:pt>
    <dgm:pt modelId="{AD741262-2AF9-4B40-AF67-2B92221E6A47}" type="sibTrans" cxnId="{2A127AAA-1C1D-4066-955D-739FEFA85A03}">
      <dgm:prSet/>
      <dgm:spPr/>
      <dgm:t>
        <a:bodyPr/>
        <a:lstStyle/>
        <a:p>
          <a:endParaRPr lang="ru-RU"/>
        </a:p>
      </dgm:t>
    </dgm:pt>
    <dgm:pt modelId="{0576B091-F00E-41E1-8DB2-8206D569C9A8}">
      <dgm:prSet phldrT="[Текст]" custT="1"/>
      <dgm:spPr/>
      <dgm:t>
        <a:bodyPr/>
        <a:lstStyle/>
        <a:p>
          <a:pPr marL="0" algn="just">
            <a:spcAft>
              <a:spcPts val="0"/>
            </a:spcAft>
          </a:pPr>
          <a:r>
            <a:rPr lang="ru-RU" sz="1400" dirty="0" smtClean="0">
              <a:latin typeface="Times New Roman" pitchFamily="18" charset="0"/>
              <a:cs typeface="Times New Roman" pitchFamily="18" charset="0"/>
            </a:rPr>
            <a:t>Заявление о проведении аукциона.</a:t>
          </a:r>
          <a:endParaRPr lang="ru-RU" sz="1400" dirty="0">
            <a:latin typeface="Times New Roman" pitchFamily="18" charset="0"/>
            <a:cs typeface="Times New Roman" pitchFamily="18" charset="0"/>
          </a:endParaRPr>
        </a:p>
      </dgm:t>
    </dgm:pt>
    <dgm:pt modelId="{74083D0E-B28F-4EC7-9E6D-7EA9AA01FCC5}" type="parTrans" cxnId="{2AE047C2-A222-4A65-AE38-2AFA71620FC7}">
      <dgm:prSet/>
      <dgm:spPr/>
      <dgm:t>
        <a:bodyPr/>
        <a:lstStyle/>
        <a:p>
          <a:endParaRPr lang="ru-RU"/>
        </a:p>
      </dgm:t>
    </dgm:pt>
    <dgm:pt modelId="{0E2A8D2B-D80F-4209-AA71-9A4DB6C9E783}" type="sibTrans" cxnId="{2AE047C2-A222-4A65-AE38-2AFA71620FC7}">
      <dgm:prSet/>
      <dgm:spPr/>
      <dgm:t>
        <a:bodyPr/>
        <a:lstStyle/>
        <a:p>
          <a:endParaRPr lang="ru-RU"/>
        </a:p>
      </dgm:t>
    </dgm:pt>
    <dgm:pt modelId="{179FCA3B-6448-4444-96BD-9227759BE36F}">
      <dgm:prSet custT="1"/>
      <dgm:spPr/>
      <dgm:t>
        <a:bodyPr/>
        <a:lstStyle/>
        <a:p>
          <a:pPr algn="just"/>
          <a:r>
            <a:rPr lang="ru-RU" sz="1400" dirty="0" smtClean="0">
              <a:latin typeface="Times New Roman" pitchFamily="18" charset="0"/>
              <a:cs typeface="Times New Roman" pitchFamily="18" charset="0"/>
            </a:rPr>
            <a:t>Выписка из ЕГРН.</a:t>
          </a:r>
        </a:p>
      </dgm:t>
    </dgm:pt>
    <dgm:pt modelId="{F13C42D2-0C40-490C-BFEB-5B94FF0063C0}" type="parTrans" cxnId="{4B569E96-1ECF-4991-96A3-C9955E174078}">
      <dgm:prSet/>
      <dgm:spPr/>
      <dgm:t>
        <a:bodyPr/>
        <a:lstStyle/>
        <a:p>
          <a:endParaRPr lang="ru-RU"/>
        </a:p>
      </dgm:t>
    </dgm:pt>
    <dgm:pt modelId="{010DCAA9-F0DF-4C95-93C5-73ACFDD833DF}" type="sibTrans" cxnId="{4B569E96-1ECF-4991-96A3-C9955E174078}">
      <dgm:prSet/>
      <dgm:spPr/>
      <dgm:t>
        <a:bodyPr/>
        <a:lstStyle/>
        <a:p>
          <a:endParaRPr lang="ru-RU"/>
        </a:p>
      </dgm:t>
    </dgm:pt>
    <dgm:pt modelId="{F2090BEE-F1E5-41AC-9899-269EB255F073}">
      <dgm:prSet custT="1"/>
      <dgm:spPr/>
      <dgm:t>
        <a:bodyPr/>
        <a:lstStyle/>
        <a:p>
          <a:pPr algn="just"/>
          <a:r>
            <a:rPr lang="ru-RU" sz="1400" dirty="0" smtClean="0">
              <a:latin typeface="Times New Roman" pitchFamily="18" charset="0"/>
              <a:cs typeface="Times New Roman" pitchFamily="18" charset="0"/>
            </a:rPr>
            <a:t>Ответы на запросы о возможности технологического присоединения </a:t>
          </a:r>
        </a:p>
      </dgm:t>
    </dgm:pt>
    <dgm:pt modelId="{3C077C3D-1280-4E27-AC0C-CA5E9F4DA0BD}" type="parTrans" cxnId="{A66906EC-2122-4C2E-8749-A2B8BE1C7BAF}">
      <dgm:prSet/>
      <dgm:spPr/>
      <dgm:t>
        <a:bodyPr/>
        <a:lstStyle/>
        <a:p>
          <a:endParaRPr lang="ru-RU"/>
        </a:p>
      </dgm:t>
    </dgm:pt>
    <dgm:pt modelId="{51CDD5A1-34EF-4FFF-9047-BF1A05D1E0A0}" type="sibTrans" cxnId="{A66906EC-2122-4C2E-8749-A2B8BE1C7BAF}">
      <dgm:prSet/>
      <dgm:spPr/>
      <dgm:t>
        <a:bodyPr/>
        <a:lstStyle/>
        <a:p>
          <a:endParaRPr lang="ru-RU"/>
        </a:p>
      </dgm:t>
    </dgm:pt>
    <dgm:pt modelId="{A88B8DA3-410B-4517-B416-A5E00FDF1F86}">
      <dgm:prSet custT="1"/>
      <dgm:spPr/>
      <dgm:t>
        <a:bodyPr/>
        <a:lstStyle/>
        <a:p>
          <a:pPr algn="l"/>
          <a:r>
            <a:rPr lang="ru-RU" sz="1400" dirty="0" smtClean="0">
              <a:latin typeface="Times New Roman" pitchFamily="18" charset="0"/>
              <a:cs typeface="Times New Roman" pitchFamily="18" charset="0"/>
            </a:rPr>
            <a:t>ОКС к инженерным сетям*.</a:t>
          </a:r>
          <a:br>
            <a:rPr lang="ru-RU" sz="1400" dirty="0" smtClean="0">
              <a:latin typeface="Times New Roman" pitchFamily="18" charset="0"/>
              <a:cs typeface="Times New Roman" pitchFamily="18" charset="0"/>
            </a:rPr>
          </a:br>
          <a:r>
            <a:rPr lang="ru-RU" sz="1200" i="1" dirty="0" smtClean="0">
              <a:latin typeface="Times New Roman" pitchFamily="18" charset="0"/>
              <a:cs typeface="Times New Roman" pitchFamily="18" charset="0"/>
            </a:rPr>
            <a:t>*Запросы о возможности технологического присоединения направляются при необходимости</a:t>
          </a:r>
          <a:endParaRPr lang="ru-RU" sz="1400" i="1" dirty="0" smtClean="0">
            <a:latin typeface="Times New Roman" pitchFamily="18" charset="0"/>
            <a:cs typeface="Times New Roman" pitchFamily="18" charset="0"/>
          </a:endParaRPr>
        </a:p>
      </dgm:t>
    </dgm:pt>
    <dgm:pt modelId="{43B9D1A8-0FBB-49A7-9F36-33563FA64361}" type="parTrans" cxnId="{2E7F5447-6087-4FA6-98E0-9EEB078EFC45}">
      <dgm:prSet/>
      <dgm:spPr/>
      <dgm:t>
        <a:bodyPr/>
        <a:lstStyle/>
        <a:p>
          <a:endParaRPr lang="ru-RU"/>
        </a:p>
      </dgm:t>
    </dgm:pt>
    <dgm:pt modelId="{D5E74C04-29E8-4338-8EC0-A520F48A071D}" type="sibTrans" cxnId="{2E7F5447-6087-4FA6-98E0-9EEB078EFC45}">
      <dgm:prSet/>
      <dgm:spPr/>
      <dgm:t>
        <a:bodyPr/>
        <a:lstStyle/>
        <a:p>
          <a:endParaRPr lang="ru-RU"/>
        </a:p>
      </dgm:t>
    </dgm:pt>
    <dgm:pt modelId="{D11DD627-4DDE-48F5-8BC9-CFD7A33E92FB}">
      <dgm:prSet custT="1"/>
      <dgm:spPr/>
      <dgm:t>
        <a:bodyPr/>
        <a:lstStyle/>
        <a:p>
          <a:pPr algn="just"/>
          <a:r>
            <a:rPr lang="ru-RU" sz="1400" dirty="0" smtClean="0">
              <a:latin typeface="Times New Roman" pitchFamily="18" charset="0"/>
              <a:cs typeface="Times New Roman" pitchFamily="18" charset="0"/>
            </a:rPr>
            <a:t>Отчет по определению  рыночной стоимости начальной цены предмета аукциона на право заключения договора аренды (в случае установления начальной цены в соответствии с Федеральным законом от 29.07.1998 № 135-ФЗ «Об оценочной деятельности в Российской Федерации» (далее - Закон № 135-ФЗ))</a:t>
          </a:r>
        </a:p>
      </dgm:t>
    </dgm:pt>
    <dgm:pt modelId="{C87A706B-1263-4644-93B3-70149B3DC969}" type="parTrans" cxnId="{466E8C65-64BC-4A76-9EE7-03656BDE06F1}">
      <dgm:prSet/>
      <dgm:spPr/>
      <dgm:t>
        <a:bodyPr/>
        <a:lstStyle/>
        <a:p>
          <a:endParaRPr lang="ru-RU"/>
        </a:p>
      </dgm:t>
    </dgm:pt>
    <dgm:pt modelId="{F6B93A18-8717-44C5-8274-49B38981FB37}" type="sibTrans" cxnId="{466E8C65-64BC-4A76-9EE7-03656BDE06F1}">
      <dgm:prSet/>
      <dgm:spPr/>
      <dgm:t>
        <a:bodyPr/>
        <a:lstStyle/>
        <a:p>
          <a:endParaRPr lang="ru-RU"/>
        </a:p>
      </dgm:t>
    </dgm:pt>
    <dgm:pt modelId="{807178AC-2FE3-4657-AA9F-FD7313A12EFB}" type="pres">
      <dgm:prSet presAssocID="{6F74AA4E-95CB-4EF3-A97F-8A2078C5CA0F}" presName="linear" presStyleCnt="0">
        <dgm:presLayoutVars>
          <dgm:dir/>
          <dgm:animLvl val="lvl"/>
          <dgm:resizeHandles val="exact"/>
        </dgm:presLayoutVars>
      </dgm:prSet>
      <dgm:spPr/>
      <dgm:t>
        <a:bodyPr/>
        <a:lstStyle/>
        <a:p>
          <a:endParaRPr lang="ru-RU"/>
        </a:p>
      </dgm:t>
    </dgm:pt>
    <dgm:pt modelId="{EFC55025-BA33-4828-9ABD-5083CEFE070F}" type="pres">
      <dgm:prSet presAssocID="{400AD45C-2FEB-4A61-B0D6-9B488AB88498}" presName="parentLin" presStyleCnt="0"/>
      <dgm:spPr/>
    </dgm:pt>
    <dgm:pt modelId="{6958A4B5-F379-4A57-B303-DB2EE5D47B9A}" type="pres">
      <dgm:prSet presAssocID="{400AD45C-2FEB-4A61-B0D6-9B488AB88498}" presName="parentLeftMargin" presStyleLbl="node1" presStyleIdx="0" presStyleCnt="1"/>
      <dgm:spPr/>
      <dgm:t>
        <a:bodyPr/>
        <a:lstStyle/>
        <a:p>
          <a:endParaRPr lang="ru-RU"/>
        </a:p>
      </dgm:t>
    </dgm:pt>
    <dgm:pt modelId="{83252079-BEA7-4E58-8044-9C5AB17C77C5}" type="pres">
      <dgm:prSet presAssocID="{400AD45C-2FEB-4A61-B0D6-9B488AB88498}" presName="parentText" presStyleLbl="node1" presStyleIdx="0" presStyleCnt="1" custScaleX="113146" custScaleY="34882" custLinFactNeighborX="-49785" custLinFactNeighborY="-45610">
        <dgm:presLayoutVars>
          <dgm:chMax val="0"/>
          <dgm:bulletEnabled val="1"/>
        </dgm:presLayoutVars>
      </dgm:prSet>
      <dgm:spPr/>
      <dgm:t>
        <a:bodyPr/>
        <a:lstStyle/>
        <a:p>
          <a:endParaRPr lang="ru-RU"/>
        </a:p>
      </dgm:t>
    </dgm:pt>
    <dgm:pt modelId="{314CD6B2-DCD2-459D-857A-5C4EF074A594}" type="pres">
      <dgm:prSet presAssocID="{400AD45C-2FEB-4A61-B0D6-9B488AB88498}" presName="negativeSpace" presStyleCnt="0"/>
      <dgm:spPr/>
    </dgm:pt>
    <dgm:pt modelId="{31D2B003-1C75-48D2-A11C-CF082DD6876C}" type="pres">
      <dgm:prSet presAssocID="{400AD45C-2FEB-4A61-B0D6-9B488AB88498}" presName="childText" presStyleLbl="conFgAcc1" presStyleIdx="0" presStyleCnt="1" custScaleY="72469">
        <dgm:presLayoutVars>
          <dgm:bulletEnabled val="1"/>
        </dgm:presLayoutVars>
      </dgm:prSet>
      <dgm:spPr/>
      <dgm:t>
        <a:bodyPr/>
        <a:lstStyle/>
        <a:p>
          <a:endParaRPr lang="ru-RU"/>
        </a:p>
      </dgm:t>
    </dgm:pt>
  </dgm:ptLst>
  <dgm:cxnLst>
    <dgm:cxn modelId="{A66906EC-2122-4C2E-8749-A2B8BE1C7BAF}" srcId="{400AD45C-2FEB-4A61-B0D6-9B488AB88498}" destId="{F2090BEE-F1E5-41AC-9899-269EB255F073}" srcOrd="2" destOrd="0" parTransId="{3C077C3D-1280-4E27-AC0C-CA5E9F4DA0BD}" sibTransId="{51CDD5A1-34EF-4FFF-9047-BF1A05D1E0A0}"/>
    <dgm:cxn modelId="{06D2FFF4-6D4C-4E41-839B-FF2A45027D41}" type="presOf" srcId="{F2090BEE-F1E5-41AC-9899-269EB255F073}" destId="{31D2B003-1C75-48D2-A11C-CF082DD6876C}" srcOrd="0" destOrd="2" presId="urn:microsoft.com/office/officeart/2005/8/layout/list1"/>
    <dgm:cxn modelId="{08046336-FE81-4B6E-B948-B6EC9CD9AE03}" type="presOf" srcId="{6F74AA4E-95CB-4EF3-A97F-8A2078C5CA0F}" destId="{807178AC-2FE3-4657-AA9F-FD7313A12EFB}" srcOrd="0" destOrd="0" presId="urn:microsoft.com/office/officeart/2005/8/layout/list1"/>
    <dgm:cxn modelId="{694644E2-6F00-451B-82A6-44D554C17ACB}" type="presOf" srcId="{400AD45C-2FEB-4A61-B0D6-9B488AB88498}" destId="{83252079-BEA7-4E58-8044-9C5AB17C77C5}" srcOrd="1" destOrd="0" presId="urn:microsoft.com/office/officeart/2005/8/layout/list1"/>
    <dgm:cxn modelId="{A1A4A7AE-3BE5-4CCC-972A-CF3139DF3DDD}" type="presOf" srcId="{400AD45C-2FEB-4A61-B0D6-9B488AB88498}" destId="{6958A4B5-F379-4A57-B303-DB2EE5D47B9A}" srcOrd="0" destOrd="0" presId="urn:microsoft.com/office/officeart/2005/8/layout/list1"/>
    <dgm:cxn modelId="{4E9A394D-E758-4DC5-A28F-2D8007703302}" type="presOf" srcId="{179FCA3B-6448-4444-96BD-9227759BE36F}" destId="{31D2B003-1C75-48D2-A11C-CF082DD6876C}" srcOrd="0" destOrd="1" presId="urn:microsoft.com/office/officeart/2005/8/layout/list1"/>
    <dgm:cxn modelId="{2A127AAA-1C1D-4066-955D-739FEFA85A03}" srcId="{6F74AA4E-95CB-4EF3-A97F-8A2078C5CA0F}" destId="{400AD45C-2FEB-4A61-B0D6-9B488AB88498}" srcOrd="0" destOrd="0" parTransId="{A4E24011-01E5-4417-A1D9-68FFBEB72B45}" sibTransId="{AD741262-2AF9-4B40-AF67-2B92221E6A47}"/>
    <dgm:cxn modelId="{2AE047C2-A222-4A65-AE38-2AFA71620FC7}" srcId="{400AD45C-2FEB-4A61-B0D6-9B488AB88498}" destId="{0576B091-F00E-41E1-8DB2-8206D569C9A8}" srcOrd="0" destOrd="0" parTransId="{74083D0E-B28F-4EC7-9E6D-7EA9AA01FCC5}" sibTransId="{0E2A8D2B-D80F-4209-AA71-9A4DB6C9E783}"/>
    <dgm:cxn modelId="{2E7F5447-6087-4FA6-98E0-9EEB078EFC45}" srcId="{400AD45C-2FEB-4A61-B0D6-9B488AB88498}" destId="{A88B8DA3-410B-4517-B416-A5E00FDF1F86}" srcOrd="3" destOrd="0" parTransId="{43B9D1A8-0FBB-49A7-9F36-33563FA64361}" sibTransId="{D5E74C04-29E8-4338-8EC0-A520F48A071D}"/>
    <dgm:cxn modelId="{4B569E96-1ECF-4991-96A3-C9955E174078}" srcId="{400AD45C-2FEB-4A61-B0D6-9B488AB88498}" destId="{179FCA3B-6448-4444-96BD-9227759BE36F}" srcOrd="1" destOrd="0" parTransId="{F13C42D2-0C40-490C-BFEB-5B94FF0063C0}" sibTransId="{010DCAA9-F0DF-4C95-93C5-73ACFDD833DF}"/>
    <dgm:cxn modelId="{01424821-B316-40BF-BB4A-3304FF6538E0}" type="presOf" srcId="{A88B8DA3-410B-4517-B416-A5E00FDF1F86}" destId="{31D2B003-1C75-48D2-A11C-CF082DD6876C}" srcOrd="0" destOrd="3" presId="urn:microsoft.com/office/officeart/2005/8/layout/list1"/>
    <dgm:cxn modelId="{466E8C65-64BC-4A76-9EE7-03656BDE06F1}" srcId="{400AD45C-2FEB-4A61-B0D6-9B488AB88498}" destId="{D11DD627-4DDE-48F5-8BC9-CFD7A33E92FB}" srcOrd="4" destOrd="0" parTransId="{C87A706B-1263-4644-93B3-70149B3DC969}" sibTransId="{F6B93A18-8717-44C5-8274-49B38981FB37}"/>
    <dgm:cxn modelId="{B9DE5906-0F5F-438F-B119-67A4B118331D}" type="presOf" srcId="{D11DD627-4DDE-48F5-8BC9-CFD7A33E92FB}" destId="{31D2B003-1C75-48D2-A11C-CF082DD6876C}" srcOrd="0" destOrd="4" presId="urn:microsoft.com/office/officeart/2005/8/layout/list1"/>
    <dgm:cxn modelId="{C9107972-6FFD-4DC9-8D8A-7A3FBADD410E}" type="presOf" srcId="{0576B091-F00E-41E1-8DB2-8206D569C9A8}" destId="{31D2B003-1C75-48D2-A11C-CF082DD6876C}" srcOrd="0" destOrd="0" presId="urn:microsoft.com/office/officeart/2005/8/layout/list1"/>
    <dgm:cxn modelId="{D5979B3F-AAFB-479C-939C-9A52C946E9E6}" type="presParOf" srcId="{807178AC-2FE3-4657-AA9F-FD7313A12EFB}" destId="{EFC55025-BA33-4828-9ABD-5083CEFE070F}" srcOrd="0" destOrd="0" presId="urn:microsoft.com/office/officeart/2005/8/layout/list1"/>
    <dgm:cxn modelId="{B7882A5A-722B-41B5-BE77-637AF47118F6}" type="presParOf" srcId="{EFC55025-BA33-4828-9ABD-5083CEFE070F}" destId="{6958A4B5-F379-4A57-B303-DB2EE5D47B9A}" srcOrd="0" destOrd="0" presId="urn:microsoft.com/office/officeart/2005/8/layout/list1"/>
    <dgm:cxn modelId="{5202F566-057C-4797-BEC3-3AD9B2DB93AF}" type="presParOf" srcId="{EFC55025-BA33-4828-9ABD-5083CEFE070F}" destId="{83252079-BEA7-4E58-8044-9C5AB17C77C5}" srcOrd="1" destOrd="0" presId="urn:microsoft.com/office/officeart/2005/8/layout/list1"/>
    <dgm:cxn modelId="{4A1A4E44-5B42-4ACC-96E8-8B74A0070181}" type="presParOf" srcId="{807178AC-2FE3-4657-AA9F-FD7313A12EFB}" destId="{314CD6B2-DCD2-459D-857A-5C4EF074A594}" srcOrd="1" destOrd="0" presId="urn:microsoft.com/office/officeart/2005/8/layout/list1"/>
    <dgm:cxn modelId="{0A14C451-CA7A-4A78-B085-D3B9F127D432}" type="presParOf" srcId="{807178AC-2FE3-4657-AA9F-FD7313A12EFB}" destId="{31D2B003-1C75-48D2-A11C-CF082DD6876C}" srcOrd="2" destOrd="0" presId="urn:microsoft.com/office/officeart/2005/8/layout/list1"/>
  </dgm:cxnLst>
  <dgm:bg/>
  <dgm:whole/>
  <dgm:extLst>
    <a:ext uri="http://schemas.microsoft.com/office/drawing/2008/diagram">
      <dsp:dataModelExt xmlns:dsp="http://schemas.microsoft.com/office/drawing/2008/diagram" xmlns="" relId="rId16"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2EB0A75A-CE23-4C5D-90C4-B26109034015}" type="doc">
      <dgm:prSet loTypeId="urn:microsoft.com/office/officeart/2005/8/layout/hProcess9" loCatId="process" qsTypeId="urn:microsoft.com/office/officeart/2005/8/quickstyle/simple5" qsCatId="simple" csTypeId="urn:microsoft.com/office/officeart/2005/8/colors/accent1_2" csCatId="accent1" phldr="1"/>
      <dgm:spPr/>
    </dgm:pt>
    <dgm:pt modelId="{95084934-030D-4607-AE9A-A0ECC5ED7CD8}">
      <dgm:prSet phldrT="[Текст]" custT="1"/>
      <dgm:spPr/>
      <dgm:t>
        <a:bodyPr/>
        <a:lstStyle/>
        <a:p>
          <a:r>
            <a:rPr lang="ru-RU" sz="2800" b="1" dirty="0" smtClean="0">
              <a:effectLst>
                <a:outerShdw blurRad="38100" dist="38100" dir="2700000" algn="tl">
                  <a:srgbClr val="000000">
                    <a:alpha val="43137"/>
                  </a:srgbClr>
                </a:outerShdw>
              </a:effectLst>
              <a:latin typeface="Times New Roman" pitchFamily="18" charset="0"/>
              <a:cs typeface="Times New Roman" pitchFamily="18" charset="0"/>
            </a:rPr>
            <a:t>ШАГ 7</a:t>
          </a:r>
          <a:endParaRPr lang="ru-RU" sz="2800" dirty="0">
            <a:effectLst>
              <a:outerShdw blurRad="38100" dist="38100" dir="2700000" algn="tl">
                <a:srgbClr val="000000">
                  <a:alpha val="43137"/>
                </a:srgbClr>
              </a:outerShdw>
            </a:effectLst>
            <a:latin typeface="Times New Roman" pitchFamily="18" charset="0"/>
            <a:cs typeface="Times New Roman" pitchFamily="18" charset="0"/>
          </a:endParaRPr>
        </a:p>
      </dgm:t>
    </dgm:pt>
    <dgm:pt modelId="{FC0AB431-F1FC-4BCD-9A11-3010C74A8F9F}" type="parTrans" cxnId="{EBF3E02B-9F30-41D8-B8CA-A56CE2CF7D87}">
      <dgm:prSet/>
      <dgm:spPr/>
      <dgm:t>
        <a:bodyPr/>
        <a:lstStyle/>
        <a:p>
          <a:endParaRPr lang="ru-RU"/>
        </a:p>
      </dgm:t>
    </dgm:pt>
    <dgm:pt modelId="{376567F2-A01B-4F5B-A31E-AEF8BC758C29}" type="sibTrans" cxnId="{EBF3E02B-9F30-41D8-B8CA-A56CE2CF7D87}">
      <dgm:prSet/>
      <dgm:spPr/>
      <dgm:t>
        <a:bodyPr/>
        <a:lstStyle/>
        <a:p>
          <a:endParaRPr lang="ru-RU"/>
        </a:p>
      </dgm:t>
    </dgm:pt>
    <dgm:pt modelId="{5CC2F55C-2B2E-4DA3-9213-AD1EB87A1924}">
      <dgm:prSet phldrT="[Текст]" custT="1"/>
      <dgm:spPr/>
      <dgm:t>
        <a:bodyPr/>
        <a:lstStyle/>
        <a:p>
          <a:r>
            <a:rPr lang="ru-RU" sz="1800" b="1" dirty="0" smtClean="0">
              <a:latin typeface="Times New Roman" pitchFamily="18" charset="0"/>
              <a:cs typeface="Times New Roman" pitchFamily="18" charset="0"/>
            </a:rPr>
            <a:t>Размещение информации об аукционе на официальном сайте Российской Федерации </a:t>
          </a:r>
        </a:p>
        <a:p>
          <a:r>
            <a:rPr lang="ru-RU" sz="1800" b="1" dirty="0" smtClean="0">
              <a:latin typeface="Times New Roman" pitchFamily="18" charset="0"/>
              <a:cs typeface="Times New Roman" pitchFamily="18" charset="0"/>
            </a:rPr>
            <a:t>(torgi.gov.ru)</a:t>
          </a:r>
        </a:p>
      </dgm:t>
    </dgm:pt>
    <dgm:pt modelId="{EC4CFFDF-EF8E-4885-B760-0565B066F109}" type="parTrans" cxnId="{2925C8A8-A0B1-44D8-8A23-5AE4EF4D56AB}">
      <dgm:prSet/>
      <dgm:spPr/>
      <dgm:t>
        <a:bodyPr/>
        <a:lstStyle/>
        <a:p>
          <a:endParaRPr lang="ru-RU"/>
        </a:p>
      </dgm:t>
    </dgm:pt>
    <dgm:pt modelId="{E30A95DD-0CBD-4350-9884-04DE49D51F3B}" type="sibTrans" cxnId="{2925C8A8-A0B1-44D8-8A23-5AE4EF4D56AB}">
      <dgm:prSet/>
      <dgm:spPr/>
      <dgm:t>
        <a:bodyPr/>
        <a:lstStyle/>
        <a:p>
          <a:endParaRPr lang="ru-RU"/>
        </a:p>
      </dgm:t>
    </dgm:pt>
    <dgm:pt modelId="{D4DECD6B-1BD5-4D05-81B4-CBDE34F7EF19}" type="pres">
      <dgm:prSet presAssocID="{2EB0A75A-CE23-4C5D-90C4-B26109034015}" presName="CompostProcess" presStyleCnt="0">
        <dgm:presLayoutVars>
          <dgm:dir/>
          <dgm:resizeHandles val="exact"/>
        </dgm:presLayoutVars>
      </dgm:prSet>
      <dgm:spPr/>
    </dgm:pt>
    <dgm:pt modelId="{608AF7A6-9756-42BC-B0D8-5124A3243E08}" type="pres">
      <dgm:prSet presAssocID="{2EB0A75A-CE23-4C5D-90C4-B26109034015}" presName="arrow" presStyleLbl="bgShp" presStyleIdx="0" presStyleCnt="1" custScaleX="117647"/>
      <dgm:spPr/>
    </dgm:pt>
    <dgm:pt modelId="{5B349811-AB21-459D-BFCB-683E2DD99BF1}" type="pres">
      <dgm:prSet presAssocID="{2EB0A75A-CE23-4C5D-90C4-B26109034015}" presName="linearProcess" presStyleCnt="0"/>
      <dgm:spPr/>
    </dgm:pt>
    <dgm:pt modelId="{02A7B175-E921-4A91-BC16-F41184B35084}" type="pres">
      <dgm:prSet presAssocID="{95084934-030D-4607-AE9A-A0ECC5ED7CD8}" presName="textNode" presStyleLbl="node1" presStyleIdx="0" presStyleCnt="2" custScaleX="49840" custScaleY="67074" custLinFactNeighborX="-70360" custLinFactNeighborY="825">
        <dgm:presLayoutVars>
          <dgm:bulletEnabled val="1"/>
        </dgm:presLayoutVars>
      </dgm:prSet>
      <dgm:spPr/>
      <dgm:t>
        <a:bodyPr/>
        <a:lstStyle/>
        <a:p>
          <a:endParaRPr lang="ru-RU"/>
        </a:p>
      </dgm:t>
    </dgm:pt>
    <dgm:pt modelId="{8F38BB37-F202-4A53-A62E-021FAE5286A4}" type="pres">
      <dgm:prSet presAssocID="{376567F2-A01B-4F5B-A31E-AEF8BC758C29}" presName="sibTrans" presStyleCnt="0"/>
      <dgm:spPr/>
    </dgm:pt>
    <dgm:pt modelId="{B13B9016-3BFF-480E-A9BC-E7C1AEA9902C}" type="pres">
      <dgm:prSet presAssocID="{5CC2F55C-2B2E-4DA3-9213-AD1EB87A1924}" presName="textNode" presStyleLbl="node1" presStyleIdx="1" presStyleCnt="2" custScaleX="164119" custScaleY="193207" custLinFactNeighborX="-7368" custLinFactNeighborY="0">
        <dgm:presLayoutVars>
          <dgm:bulletEnabled val="1"/>
        </dgm:presLayoutVars>
      </dgm:prSet>
      <dgm:spPr/>
      <dgm:t>
        <a:bodyPr/>
        <a:lstStyle/>
        <a:p>
          <a:endParaRPr lang="ru-RU"/>
        </a:p>
      </dgm:t>
    </dgm:pt>
  </dgm:ptLst>
  <dgm:cxnLst>
    <dgm:cxn modelId="{2925C8A8-A0B1-44D8-8A23-5AE4EF4D56AB}" srcId="{2EB0A75A-CE23-4C5D-90C4-B26109034015}" destId="{5CC2F55C-2B2E-4DA3-9213-AD1EB87A1924}" srcOrd="1" destOrd="0" parTransId="{EC4CFFDF-EF8E-4885-B760-0565B066F109}" sibTransId="{E30A95DD-0CBD-4350-9884-04DE49D51F3B}"/>
    <dgm:cxn modelId="{EBF3E02B-9F30-41D8-B8CA-A56CE2CF7D87}" srcId="{2EB0A75A-CE23-4C5D-90C4-B26109034015}" destId="{95084934-030D-4607-AE9A-A0ECC5ED7CD8}" srcOrd="0" destOrd="0" parTransId="{FC0AB431-F1FC-4BCD-9A11-3010C74A8F9F}" sibTransId="{376567F2-A01B-4F5B-A31E-AEF8BC758C29}"/>
    <dgm:cxn modelId="{B6E0FD1A-4D63-41E6-9B44-B57C222D9055}" type="presOf" srcId="{95084934-030D-4607-AE9A-A0ECC5ED7CD8}" destId="{02A7B175-E921-4A91-BC16-F41184B35084}" srcOrd="0" destOrd="0" presId="urn:microsoft.com/office/officeart/2005/8/layout/hProcess9"/>
    <dgm:cxn modelId="{089C3F18-E5DF-408F-9A33-371A362ADD0E}" type="presOf" srcId="{2EB0A75A-CE23-4C5D-90C4-B26109034015}" destId="{D4DECD6B-1BD5-4D05-81B4-CBDE34F7EF19}" srcOrd="0" destOrd="0" presId="urn:microsoft.com/office/officeart/2005/8/layout/hProcess9"/>
    <dgm:cxn modelId="{4A177BFD-381F-4952-8FEF-A5DCCBE0B615}" type="presOf" srcId="{5CC2F55C-2B2E-4DA3-9213-AD1EB87A1924}" destId="{B13B9016-3BFF-480E-A9BC-E7C1AEA9902C}" srcOrd="0" destOrd="0" presId="urn:microsoft.com/office/officeart/2005/8/layout/hProcess9"/>
    <dgm:cxn modelId="{E0869340-F965-4AC3-8D07-144BC81A80D4}" type="presParOf" srcId="{D4DECD6B-1BD5-4D05-81B4-CBDE34F7EF19}" destId="{608AF7A6-9756-42BC-B0D8-5124A3243E08}" srcOrd="0" destOrd="0" presId="urn:microsoft.com/office/officeart/2005/8/layout/hProcess9"/>
    <dgm:cxn modelId="{1BAFB20F-C08E-4EB0-BAE1-3ACA9E457B0E}" type="presParOf" srcId="{D4DECD6B-1BD5-4D05-81B4-CBDE34F7EF19}" destId="{5B349811-AB21-459D-BFCB-683E2DD99BF1}" srcOrd="1" destOrd="0" presId="urn:microsoft.com/office/officeart/2005/8/layout/hProcess9"/>
    <dgm:cxn modelId="{51C0B11C-52F0-450B-8A56-B9E9D7F65B19}" type="presParOf" srcId="{5B349811-AB21-459D-BFCB-683E2DD99BF1}" destId="{02A7B175-E921-4A91-BC16-F41184B35084}" srcOrd="0" destOrd="0" presId="urn:microsoft.com/office/officeart/2005/8/layout/hProcess9"/>
    <dgm:cxn modelId="{E94D6D6A-703D-45DA-9CB0-038BDA6C399F}" type="presParOf" srcId="{5B349811-AB21-459D-BFCB-683E2DD99BF1}" destId="{8F38BB37-F202-4A53-A62E-021FAE5286A4}" srcOrd="1" destOrd="0" presId="urn:microsoft.com/office/officeart/2005/8/layout/hProcess9"/>
    <dgm:cxn modelId="{BF326A73-AA1E-4B2D-8902-199AC0103B93}" type="presParOf" srcId="{5B349811-AB21-459D-BFCB-683E2DD99BF1}" destId="{B13B9016-3BFF-480E-A9BC-E7C1AEA9902C}" srcOrd="2" destOrd="0" presId="urn:microsoft.com/office/officeart/2005/8/layout/hProcess9"/>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6098B7C-909D-439F-8520-B436676F2B56}" type="doc">
      <dgm:prSet loTypeId="urn:microsoft.com/office/officeart/2005/8/layout/vList2" loCatId="list" qsTypeId="urn:microsoft.com/office/officeart/2005/8/quickstyle/3d1" qsCatId="3D" csTypeId="urn:microsoft.com/office/officeart/2005/8/colors/accent1_2" csCatId="accent1" phldr="1"/>
      <dgm:spPr/>
      <dgm:t>
        <a:bodyPr/>
        <a:lstStyle/>
        <a:p>
          <a:endParaRPr lang="ru-RU"/>
        </a:p>
      </dgm:t>
    </dgm:pt>
    <dgm:pt modelId="{992D1123-C620-4A0B-834B-3FB84395442E}">
      <dgm:prSet phldrT="[Текст]" custT="1"/>
      <dgm:spPr/>
      <dgm:t>
        <a:bodyPr/>
        <a:lstStyle/>
        <a:p>
          <a:r>
            <a:rPr lang="ru-RU" sz="1800" b="1" smtClean="0">
              <a:latin typeface="Times New Roman" pitchFamily="18" charset="0"/>
              <a:cs typeface="Times New Roman" pitchFamily="18" charset="0"/>
            </a:rPr>
            <a:t>Срок фактический</a:t>
          </a:r>
          <a:endParaRPr lang="ru-RU" sz="1800" b="1" dirty="0">
            <a:latin typeface="Times New Roman" pitchFamily="18" charset="0"/>
            <a:cs typeface="Times New Roman" pitchFamily="18" charset="0"/>
          </a:endParaRPr>
        </a:p>
      </dgm:t>
    </dgm:pt>
    <dgm:pt modelId="{9FEB9F0B-1222-43F8-9EC4-4D2DF23B10E5}" type="parTrans" cxnId="{522E800C-ADF5-4F44-93BD-B246AAB5DC2D}">
      <dgm:prSet/>
      <dgm:spPr/>
      <dgm:t>
        <a:bodyPr/>
        <a:lstStyle/>
        <a:p>
          <a:endParaRPr lang="ru-RU"/>
        </a:p>
      </dgm:t>
    </dgm:pt>
    <dgm:pt modelId="{D92B979B-CD54-4812-909D-6C7E16307BF4}" type="sibTrans" cxnId="{522E800C-ADF5-4F44-93BD-B246AAB5DC2D}">
      <dgm:prSet/>
      <dgm:spPr/>
      <dgm:t>
        <a:bodyPr/>
        <a:lstStyle/>
        <a:p>
          <a:endParaRPr lang="ru-RU"/>
        </a:p>
      </dgm:t>
    </dgm:pt>
    <dgm:pt modelId="{DD1FFA25-3984-4389-99F1-EC67D87588EB}">
      <dgm:prSet phldrT="[Текст]" custT="1"/>
      <dgm:spPr/>
      <dgm:t>
        <a:bodyPr/>
        <a:lstStyle/>
        <a:p>
          <a:pPr algn="l"/>
          <a:r>
            <a:rPr lang="ru-RU" sz="1800" dirty="0" smtClean="0">
              <a:latin typeface="Times New Roman" pitchFamily="18" charset="0"/>
              <a:cs typeface="Times New Roman" pitchFamily="18" charset="0"/>
            </a:rPr>
            <a:t>1 рабочий день</a:t>
          </a:r>
          <a:endParaRPr lang="ru-RU" sz="1800" dirty="0">
            <a:latin typeface="Times New Roman" pitchFamily="18" charset="0"/>
            <a:cs typeface="Times New Roman" pitchFamily="18" charset="0"/>
          </a:endParaRPr>
        </a:p>
      </dgm:t>
    </dgm:pt>
    <dgm:pt modelId="{DD1936C5-C264-4E34-AE6F-C32D8AD2F07D}" type="parTrans" cxnId="{A60AC6CC-06B8-42FC-BE9A-B4CD113FDE4E}">
      <dgm:prSet/>
      <dgm:spPr/>
      <dgm:t>
        <a:bodyPr/>
        <a:lstStyle/>
        <a:p>
          <a:endParaRPr lang="ru-RU"/>
        </a:p>
      </dgm:t>
    </dgm:pt>
    <dgm:pt modelId="{41181F03-CC60-4E77-91BB-18678F0E42ED}" type="sibTrans" cxnId="{A60AC6CC-06B8-42FC-BE9A-B4CD113FDE4E}">
      <dgm:prSet/>
      <dgm:spPr/>
      <dgm:t>
        <a:bodyPr/>
        <a:lstStyle/>
        <a:p>
          <a:endParaRPr lang="ru-RU"/>
        </a:p>
      </dgm:t>
    </dgm:pt>
    <dgm:pt modelId="{3EF148B2-9FE0-4F86-A850-2C1FC719ED9E}">
      <dgm:prSet phldrT="[Текст]" custT="1"/>
      <dgm:spPr/>
      <dgm:t>
        <a:bodyPr/>
        <a:lstStyle/>
        <a:p>
          <a:r>
            <a:rPr lang="ru-RU" sz="1800" b="1" dirty="0" smtClean="0">
              <a:latin typeface="Times New Roman" pitchFamily="18" charset="0"/>
              <a:cs typeface="Times New Roman" pitchFamily="18" charset="0"/>
            </a:rPr>
            <a:t>Срок</a:t>
          </a:r>
          <a:r>
            <a:rPr lang="en-US" sz="1800" b="1" dirty="0" smtClean="0">
              <a:latin typeface="Times New Roman" pitchFamily="18" charset="0"/>
              <a:cs typeface="Times New Roman" pitchFamily="18" charset="0"/>
            </a:rPr>
            <a:t> </a:t>
          </a:r>
          <a:r>
            <a:rPr lang="ru-RU" sz="1800" b="1" dirty="0" smtClean="0">
              <a:latin typeface="Times New Roman" pitchFamily="18" charset="0"/>
              <a:cs typeface="Times New Roman" pitchFamily="18" charset="0"/>
            </a:rPr>
            <a:t>целевой</a:t>
          </a:r>
        </a:p>
      </dgm:t>
    </dgm:pt>
    <dgm:pt modelId="{38EE0A63-5BD9-4D2F-8F89-2C022BF6D4E9}" type="parTrans" cxnId="{B1F15D3B-EDB7-4831-A88C-999EEA210378}">
      <dgm:prSet/>
      <dgm:spPr/>
      <dgm:t>
        <a:bodyPr/>
        <a:lstStyle/>
        <a:p>
          <a:endParaRPr lang="ru-RU"/>
        </a:p>
      </dgm:t>
    </dgm:pt>
    <dgm:pt modelId="{7FE7BB9A-D0EC-4C0D-8E5B-5C5A94E2B883}" type="sibTrans" cxnId="{B1F15D3B-EDB7-4831-A88C-999EEA210378}">
      <dgm:prSet/>
      <dgm:spPr/>
      <dgm:t>
        <a:bodyPr/>
        <a:lstStyle/>
        <a:p>
          <a:endParaRPr lang="ru-RU"/>
        </a:p>
      </dgm:t>
    </dgm:pt>
    <dgm:pt modelId="{F6998DA1-0C20-452B-9096-3954E3F6149F}">
      <dgm:prSet phldrT="[Текст]" custT="1"/>
      <dgm:spPr/>
      <dgm:t>
        <a:bodyPr/>
        <a:lstStyle/>
        <a:p>
          <a:r>
            <a:rPr lang="ru-RU" sz="1800" dirty="0" smtClean="0">
              <a:latin typeface="Times New Roman" pitchFamily="18" charset="0"/>
              <a:cs typeface="Times New Roman" pitchFamily="18" charset="0"/>
            </a:rPr>
            <a:t>1 рабочий день</a:t>
          </a:r>
          <a:endParaRPr lang="ru-RU" sz="1800" b="1" dirty="0" smtClean="0">
            <a:latin typeface="Times New Roman" pitchFamily="18" charset="0"/>
            <a:cs typeface="Times New Roman" pitchFamily="18" charset="0"/>
          </a:endParaRPr>
        </a:p>
      </dgm:t>
    </dgm:pt>
    <dgm:pt modelId="{1BDDFB40-33E5-4482-AABB-CDB6D6B01B37}" type="parTrans" cxnId="{23C62E9B-EAF1-4FF8-A5BD-B972786392E6}">
      <dgm:prSet/>
      <dgm:spPr/>
      <dgm:t>
        <a:bodyPr/>
        <a:lstStyle/>
        <a:p>
          <a:endParaRPr lang="ru-RU"/>
        </a:p>
      </dgm:t>
    </dgm:pt>
    <dgm:pt modelId="{294D8B27-6F2A-46A2-BF25-3DB37FD10904}" type="sibTrans" cxnId="{23C62E9B-EAF1-4FF8-A5BD-B972786392E6}">
      <dgm:prSet/>
      <dgm:spPr/>
      <dgm:t>
        <a:bodyPr/>
        <a:lstStyle/>
        <a:p>
          <a:endParaRPr lang="ru-RU"/>
        </a:p>
      </dgm:t>
    </dgm:pt>
    <dgm:pt modelId="{3D1F6345-7967-4FB8-B122-72EB43BC630A}" type="pres">
      <dgm:prSet presAssocID="{66098B7C-909D-439F-8520-B436676F2B56}" presName="linear" presStyleCnt="0">
        <dgm:presLayoutVars>
          <dgm:animLvl val="lvl"/>
          <dgm:resizeHandles val="exact"/>
        </dgm:presLayoutVars>
      </dgm:prSet>
      <dgm:spPr/>
      <dgm:t>
        <a:bodyPr/>
        <a:lstStyle/>
        <a:p>
          <a:endParaRPr lang="ru-RU"/>
        </a:p>
      </dgm:t>
    </dgm:pt>
    <dgm:pt modelId="{8BF8B06D-B898-4958-AAA4-9F58A4E466AE}" type="pres">
      <dgm:prSet presAssocID="{992D1123-C620-4A0B-834B-3FB84395442E}" presName="parentText" presStyleLbl="node1" presStyleIdx="0" presStyleCnt="2" custScaleY="126950">
        <dgm:presLayoutVars>
          <dgm:chMax val="0"/>
          <dgm:bulletEnabled val="1"/>
        </dgm:presLayoutVars>
      </dgm:prSet>
      <dgm:spPr/>
      <dgm:t>
        <a:bodyPr/>
        <a:lstStyle/>
        <a:p>
          <a:endParaRPr lang="ru-RU"/>
        </a:p>
      </dgm:t>
    </dgm:pt>
    <dgm:pt modelId="{5503E5AA-5523-4DC4-B0D6-FF70A953BFAC}" type="pres">
      <dgm:prSet presAssocID="{992D1123-C620-4A0B-834B-3FB84395442E}" presName="childText" presStyleLbl="revTx" presStyleIdx="0" presStyleCnt="2">
        <dgm:presLayoutVars>
          <dgm:bulletEnabled val="1"/>
        </dgm:presLayoutVars>
      </dgm:prSet>
      <dgm:spPr/>
      <dgm:t>
        <a:bodyPr/>
        <a:lstStyle/>
        <a:p>
          <a:endParaRPr lang="ru-RU"/>
        </a:p>
      </dgm:t>
    </dgm:pt>
    <dgm:pt modelId="{5E6A1EA5-1F45-4E08-A80C-4B4C101C4847}" type="pres">
      <dgm:prSet presAssocID="{3EF148B2-9FE0-4F86-A850-2C1FC719ED9E}" presName="parentText" presStyleLbl="node1" presStyleIdx="1" presStyleCnt="2" custScaleY="127146">
        <dgm:presLayoutVars>
          <dgm:chMax val="0"/>
          <dgm:bulletEnabled val="1"/>
        </dgm:presLayoutVars>
      </dgm:prSet>
      <dgm:spPr/>
      <dgm:t>
        <a:bodyPr/>
        <a:lstStyle/>
        <a:p>
          <a:endParaRPr lang="ru-RU"/>
        </a:p>
      </dgm:t>
    </dgm:pt>
    <dgm:pt modelId="{5DE40630-ACF6-4B24-A68B-9DE5FA790ABA}" type="pres">
      <dgm:prSet presAssocID="{3EF148B2-9FE0-4F86-A850-2C1FC719ED9E}" presName="childText" presStyleLbl="revTx" presStyleIdx="1" presStyleCnt="2">
        <dgm:presLayoutVars>
          <dgm:bulletEnabled val="1"/>
        </dgm:presLayoutVars>
      </dgm:prSet>
      <dgm:spPr/>
      <dgm:t>
        <a:bodyPr/>
        <a:lstStyle/>
        <a:p>
          <a:endParaRPr lang="ru-RU"/>
        </a:p>
      </dgm:t>
    </dgm:pt>
  </dgm:ptLst>
  <dgm:cxnLst>
    <dgm:cxn modelId="{23C62E9B-EAF1-4FF8-A5BD-B972786392E6}" srcId="{3EF148B2-9FE0-4F86-A850-2C1FC719ED9E}" destId="{F6998DA1-0C20-452B-9096-3954E3F6149F}" srcOrd="0" destOrd="0" parTransId="{1BDDFB40-33E5-4482-AABB-CDB6D6B01B37}" sibTransId="{294D8B27-6F2A-46A2-BF25-3DB37FD10904}"/>
    <dgm:cxn modelId="{A4ADB88C-8F6D-4175-8D36-19DBE59B02D2}" type="presOf" srcId="{3EF148B2-9FE0-4F86-A850-2C1FC719ED9E}" destId="{5E6A1EA5-1F45-4E08-A80C-4B4C101C4847}" srcOrd="0" destOrd="0" presId="urn:microsoft.com/office/officeart/2005/8/layout/vList2"/>
    <dgm:cxn modelId="{90DAD603-A632-4408-8409-3EDF068C422A}" type="presOf" srcId="{66098B7C-909D-439F-8520-B436676F2B56}" destId="{3D1F6345-7967-4FB8-B122-72EB43BC630A}" srcOrd="0" destOrd="0" presId="urn:microsoft.com/office/officeart/2005/8/layout/vList2"/>
    <dgm:cxn modelId="{884DAB64-3058-4C1B-BF14-D80157DAB0DC}" type="presOf" srcId="{992D1123-C620-4A0B-834B-3FB84395442E}" destId="{8BF8B06D-B898-4958-AAA4-9F58A4E466AE}" srcOrd="0" destOrd="0" presId="urn:microsoft.com/office/officeart/2005/8/layout/vList2"/>
    <dgm:cxn modelId="{522E800C-ADF5-4F44-93BD-B246AAB5DC2D}" srcId="{66098B7C-909D-439F-8520-B436676F2B56}" destId="{992D1123-C620-4A0B-834B-3FB84395442E}" srcOrd="0" destOrd="0" parTransId="{9FEB9F0B-1222-43F8-9EC4-4D2DF23B10E5}" sibTransId="{D92B979B-CD54-4812-909D-6C7E16307BF4}"/>
    <dgm:cxn modelId="{A60AC6CC-06B8-42FC-BE9A-B4CD113FDE4E}" srcId="{992D1123-C620-4A0B-834B-3FB84395442E}" destId="{DD1FFA25-3984-4389-99F1-EC67D87588EB}" srcOrd="0" destOrd="0" parTransId="{DD1936C5-C264-4E34-AE6F-C32D8AD2F07D}" sibTransId="{41181F03-CC60-4E77-91BB-18678F0E42ED}"/>
    <dgm:cxn modelId="{1543EFDF-23CD-486D-B945-4E8081EBAD24}" type="presOf" srcId="{DD1FFA25-3984-4389-99F1-EC67D87588EB}" destId="{5503E5AA-5523-4DC4-B0D6-FF70A953BFAC}" srcOrd="0" destOrd="0" presId="urn:microsoft.com/office/officeart/2005/8/layout/vList2"/>
    <dgm:cxn modelId="{7C96A27C-8D99-4CE2-8F96-63AB24B095B5}" type="presOf" srcId="{F6998DA1-0C20-452B-9096-3954E3F6149F}" destId="{5DE40630-ACF6-4B24-A68B-9DE5FA790ABA}" srcOrd="0" destOrd="0" presId="urn:microsoft.com/office/officeart/2005/8/layout/vList2"/>
    <dgm:cxn modelId="{B1F15D3B-EDB7-4831-A88C-999EEA210378}" srcId="{66098B7C-909D-439F-8520-B436676F2B56}" destId="{3EF148B2-9FE0-4F86-A850-2C1FC719ED9E}" srcOrd="1" destOrd="0" parTransId="{38EE0A63-5BD9-4D2F-8F89-2C022BF6D4E9}" sibTransId="{7FE7BB9A-D0EC-4C0D-8E5B-5C5A94E2B883}"/>
    <dgm:cxn modelId="{6E68E521-12EA-4CA6-9108-C680D19C3D5D}" type="presParOf" srcId="{3D1F6345-7967-4FB8-B122-72EB43BC630A}" destId="{8BF8B06D-B898-4958-AAA4-9F58A4E466AE}" srcOrd="0" destOrd="0" presId="urn:microsoft.com/office/officeart/2005/8/layout/vList2"/>
    <dgm:cxn modelId="{BDA0C0AC-FCA0-468E-8BD0-94E55BC9652F}" type="presParOf" srcId="{3D1F6345-7967-4FB8-B122-72EB43BC630A}" destId="{5503E5AA-5523-4DC4-B0D6-FF70A953BFAC}" srcOrd="1" destOrd="0" presId="urn:microsoft.com/office/officeart/2005/8/layout/vList2"/>
    <dgm:cxn modelId="{CFBE03BB-1629-4603-BD7F-53B058805B08}" type="presParOf" srcId="{3D1F6345-7967-4FB8-B122-72EB43BC630A}" destId="{5E6A1EA5-1F45-4E08-A80C-4B4C101C4847}" srcOrd="2" destOrd="0" presId="urn:microsoft.com/office/officeart/2005/8/layout/vList2"/>
    <dgm:cxn modelId="{02B52BC9-D7A0-48B9-A276-673B6C61DC6F}" type="presParOf" srcId="{3D1F6345-7967-4FB8-B122-72EB43BC630A}" destId="{5DE40630-ACF6-4B24-A68B-9DE5FA790ABA}" srcOrd="3" destOrd="0" presId="urn:microsoft.com/office/officeart/2005/8/layout/vList2"/>
  </dgm:cxnLst>
  <dgm:bg/>
  <dgm:whole/>
  <dgm:extLst>
    <a:ext uri="http://schemas.microsoft.com/office/drawing/2008/diagram">
      <dsp:dataModelExt xmlns:dsp="http://schemas.microsoft.com/office/drawing/2008/diagram" xmlns="" relId="rId11"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66098B7C-909D-439F-8520-B436676F2B56}" type="doc">
      <dgm:prSet loTypeId="urn:microsoft.com/office/officeart/2005/8/layout/vList2" loCatId="list" qsTypeId="urn:microsoft.com/office/officeart/2005/8/quickstyle/3d1" qsCatId="3D" csTypeId="urn:microsoft.com/office/officeart/2005/8/colors/accent1_2" csCatId="accent1" phldr="1"/>
      <dgm:spPr/>
      <dgm:t>
        <a:bodyPr/>
        <a:lstStyle/>
        <a:p>
          <a:endParaRPr lang="ru-RU"/>
        </a:p>
      </dgm:t>
    </dgm:pt>
    <dgm:pt modelId="{992D1123-C620-4A0B-834B-3FB84395442E}">
      <dgm:prSet phldrT="[Текст]" custT="1"/>
      <dgm:spPr/>
      <dgm:t>
        <a:bodyPr/>
        <a:lstStyle/>
        <a:p>
          <a:r>
            <a:rPr lang="ru-RU" sz="1800" b="1" dirty="0" smtClean="0">
              <a:latin typeface="Times New Roman" pitchFamily="18" charset="0"/>
              <a:cs typeface="Times New Roman" pitchFamily="18" charset="0"/>
            </a:rPr>
            <a:t>Срок фактический</a:t>
          </a:r>
          <a:endParaRPr lang="ru-RU" sz="1800" b="1" dirty="0">
            <a:latin typeface="Times New Roman" pitchFamily="18" charset="0"/>
            <a:cs typeface="Times New Roman" pitchFamily="18" charset="0"/>
          </a:endParaRPr>
        </a:p>
      </dgm:t>
    </dgm:pt>
    <dgm:pt modelId="{9FEB9F0B-1222-43F8-9EC4-4D2DF23B10E5}" type="parTrans" cxnId="{522E800C-ADF5-4F44-93BD-B246AAB5DC2D}">
      <dgm:prSet/>
      <dgm:spPr/>
      <dgm:t>
        <a:bodyPr/>
        <a:lstStyle/>
        <a:p>
          <a:endParaRPr lang="ru-RU"/>
        </a:p>
      </dgm:t>
    </dgm:pt>
    <dgm:pt modelId="{D92B979B-CD54-4812-909D-6C7E16307BF4}" type="sibTrans" cxnId="{522E800C-ADF5-4F44-93BD-B246AAB5DC2D}">
      <dgm:prSet/>
      <dgm:spPr/>
      <dgm:t>
        <a:bodyPr/>
        <a:lstStyle/>
        <a:p>
          <a:endParaRPr lang="ru-RU"/>
        </a:p>
      </dgm:t>
    </dgm:pt>
    <dgm:pt modelId="{DD1FFA25-3984-4389-99F1-EC67D87588EB}">
      <dgm:prSet phldrT="[Текст]" custT="1"/>
      <dgm:spPr/>
      <dgm:t>
        <a:bodyPr/>
        <a:lstStyle/>
        <a:p>
          <a:pPr algn="l"/>
          <a:r>
            <a:rPr lang="ru-RU" sz="1800" dirty="0" smtClean="0">
              <a:latin typeface="Times New Roman" pitchFamily="18" charset="0"/>
              <a:cs typeface="Times New Roman" pitchFamily="18" charset="0"/>
            </a:rPr>
            <a:t>1 рабочий день</a:t>
          </a:r>
          <a:endParaRPr lang="ru-RU" sz="1800" dirty="0">
            <a:latin typeface="Times New Roman" pitchFamily="18" charset="0"/>
            <a:cs typeface="Times New Roman" pitchFamily="18" charset="0"/>
          </a:endParaRPr>
        </a:p>
      </dgm:t>
    </dgm:pt>
    <dgm:pt modelId="{DD1936C5-C264-4E34-AE6F-C32D8AD2F07D}" type="parTrans" cxnId="{A60AC6CC-06B8-42FC-BE9A-B4CD113FDE4E}">
      <dgm:prSet/>
      <dgm:spPr/>
      <dgm:t>
        <a:bodyPr/>
        <a:lstStyle/>
        <a:p>
          <a:endParaRPr lang="ru-RU"/>
        </a:p>
      </dgm:t>
    </dgm:pt>
    <dgm:pt modelId="{41181F03-CC60-4E77-91BB-18678F0E42ED}" type="sibTrans" cxnId="{A60AC6CC-06B8-42FC-BE9A-B4CD113FDE4E}">
      <dgm:prSet/>
      <dgm:spPr/>
      <dgm:t>
        <a:bodyPr/>
        <a:lstStyle/>
        <a:p>
          <a:endParaRPr lang="ru-RU"/>
        </a:p>
      </dgm:t>
    </dgm:pt>
    <dgm:pt modelId="{84D5740B-C7C7-4399-B5DE-8504EE173AF4}">
      <dgm:prSet phldrT="[Текст]" custT="1"/>
      <dgm:spPr/>
      <dgm:t>
        <a:bodyPr/>
        <a:lstStyle/>
        <a:p>
          <a:pPr algn="l"/>
          <a:r>
            <a:rPr lang="ru-RU" sz="1800" b="1" dirty="0" smtClean="0">
              <a:latin typeface="Times New Roman" pitchFamily="18" charset="0"/>
              <a:cs typeface="Times New Roman" pitchFamily="18" charset="0"/>
            </a:rPr>
            <a:t>Срок</a:t>
          </a:r>
          <a:r>
            <a:rPr lang="ru-RU" sz="1800" dirty="0" smtClean="0">
              <a:solidFill>
                <a:srgbClr val="D2533C"/>
              </a:solidFill>
            </a:rPr>
            <a:t> </a:t>
          </a:r>
          <a:r>
            <a:rPr lang="ru-RU" sz="1800" b="1" dirty="0" smtClean="0">
              <a:latin typeface="Times New Roman" pitchFamily="18" charset="0"/>
              <a:cs typeface="Times New Roman" pitchFamily="18" charset="0"/>
            </a:rPr>
            <a:t>целевой</a:t>
          </a:r>
          <a:endParaRPr lang="ru-RU" sz="1800" b="1" dirty="0">
            <a:latin typeface="Times New Roman" pitchFamily="18" charset="0"/>
            <a:cs typeface="Times New Roman" pitchFamily="18" charset="0"/>
          </a:endParaRPr>
        </a:p>
      </dgm:t>
    </dgm:pt>
    <dgm:pt modelId="{88A4FAF0-7D4B-4E1B-9A20-8A3DBCBA18EA}" type="parTrans" cxnId="{91606B06-72CF-4ADF-B2EA-8DD8C009F619}">
      <dgm:prSet/>
      <dgm:spPr/>
      <dgm:t>
        <a:bodyPr/>
        <a:lstStyle/>
        <a:p>
          <a:endParaRPr lang="ru-RU"/>
        </a:p>
      </dgm:t>
    </dgm:pt>
    <dgm:pt modelId="{CCF77A5A-4973-407E-A337-54C83C28EE1F}" type="sibTrans" cxnId="{91606B06-72CF-4ADF-B2EA-8DD8C009F619}">
      <dgm:prSet/>
      <dgm:spPr/>
      <dgm:t>
        <a:bodyPr/>
        <a:lstStyle/>
        <a:p>
          <a:endParaRPr lang="ru-RU"/>
        </a:p>
      </dgm:t>
    </dgm:pt>
    <dgm:pt modelId="{45965DA7-180B-4C1A-A0EF-7945ABB9F4F6}">
      <dgm:prSet phldrT="[Текст]" custT="1"/>
      <dgm:spPr/>
      <dgm:t>
        <a:bodyPr/>
        <a:lstStyle/>
        <a:p>
          <a:pPr algn="l"/>
          <a:r>
            <a:rPr lang="ru-RU" sz="1800" dirty="0" smtClean="0">
              <a:latin typeface="Times New Roman" pitchFamily="18" charset="0"/>
              <a:cs typeface="Times New Roman" pitchFamily="18" charset="0"/>
            </a:rPr>
            <a:t>1 рабочий день</a:t>
          </a:r>
          <a:endParaRPr lang="ru-RU" sz="1800" dirty="0">
            <a:latin typeface="Times New Roman" pitchFamily="18" charset="0"/>
            <a:cs typeface="Times New Roman" pitchFamily="18" charset="0"/>
          </a:endParaRPr>
        </a:p>
      </dgm:t>
    </dgm:pt>
    <dgm:pt modelId="{3DCDF7EE-AEDE-478A-AABD-15F0B9D450DF}" type="parTrans" cxnId="{E7ED640B-2766-4BCC-AC6B-989C014F6AD8}">
      <dgm:prSet/>
      <dgm:spPr/>
      <dgm:t>
        <a:bodyPr/>
        <a:lstStyle/>
        <a:p>
          <a:endParaRPr lang="ru-RU"/>
        </a:p>
      </dgm:t>
    </dgm:pt>
    <dgm:pt modelId="{DA7B61BC-8848-456F-A185-3D4F691360C6}" type="sibTrans" cxnId="{E7ED640B-2766-4BCC-AC6B-989C014F6AD8}">
      <dgm:prSet/>
      <dgm:spPr/>
      <dgm:t>
        <a:bodyPr/>
        <a:lstStyle/>
        <a:p>
          <a:endParaRPr lang="ru-RU"/>
        </a:p>
      </dgm:t>
    </dgm:pt>
    <dgm:pt modelId="{3D1F6345-7967-4FB8-B122-72EB43BC630A}" type="pres">
      <dgm:prSet presAssocID="{66098B7C-909D-439F-8520-B436676F2B56}" presName="linear" presStyleCnt="0">
        <dgm:presLayoutVars>
          <dgm:animLvl val="lvl"/>
          <dgm:resizeHandles val="exact"/>
        </dgm:presLayoutVars>
      </dgm:prSet>
      <dgm:spPr/>
      <dgm:t>
        <a:bodyPr/>
        <a:lstStyle/>
        <a:p>
          <a:endParaRPr lang="ru-RU"/>
        </a:p>
      </dgm:t>
    </dgm:pt>
    <dgm:pt modelId="{8BF8B06D-B898-4958-AAA4-9F58A4E466AE}" type="pres">
      <dgm:prSet presAssocID="{992D1123-C620-4A0B-834B-3FB84395442E}" presName="parentText" presStyleLbl="node1" presStyleIdx="0" presStyleCnt="2" custScaleY="123521">
        <dgm:presLayoutVars>
          <dgm:chMax val="0"/>
          <dgm:bulletEnabled val="1"/>
        </dgm:presLayoutVars>
      </dgm:prSet>
      <dgm:spPr/>
      <dgm:t>
        <a:bodyPr/>
        <a:lstStyle/>
        <a:p>
          <a:endParaRPr lang="ru-RU"/>
        </a:p>
      </dgm:t>
    </dgm:pt>
    <dgm:pt modelId="{5503E5AA-5523-4DC4-B0D6-FF70A953BFAC}" type="pres">
      <dgm:prSet presAssocID="{992D1123-C620-4A0B-834B-3FB84395442E}" presName="childText" presStyleLbl="revTx" presStyleIdx="0" presStyleCnt="2" custScaleY="98814">
        <dgm:presLayoutVars>
          <dgm:bulletEnabled val="1"/>
        </dgm:presLayoutVars>
      </dgm:prSet>
      <dgm:spPr/>
      <dgm:t>
        <a:bodyPr/>
        <a:lstStyle/>
        <a:p>
          <a:endParaRPr lang="ru-RU"/>
        </a:p>
      </dgm:t>
    </dgm:pt>
    <dgm:pt modelId="{03325D0E-BA5F-4B48-802D-7801928AF468}" type="pres">
      <dgm:prSet presAssocID="{84D5740B-C7C7-4399-B5DE-8504EE173AF4}" presName="parentText" presStyleLbl="node1" presStyleIdx="1" presStyleCnt="2" custScaleY="133814">
        <dgm:presLayoutVars>
          <dgm:chMax val="0"/>
          <dgm:bulletEnabled val="1"/>
        </dgm:presLayoutVars>
      </dgm:prSet>
      <dgm:spPr/>
      <dgm:t>
        <a:bodyPr/>
        <a:lstStyle/>
        <a:p>
          <a:endParaRPr lang="ru-RU"/>
        </a:p>
      </dgm:t>
    </dgm:pt>
    <dgm:pt modelId="{360F2770-8C05-4FCB-A5A5-01B1C8AA9F4A}" type="pres">
      <dgm:prSet presAssocID="{84D5740B-C7C7-4399-B5DE-8504EE173AF4}" presName="childText" presStyleLbl="revTx" presStyleIdx="1" presStyleCnt="2">
        <dgm:presLayoutVars>
          <dgm:bulletEnabled val="1"/>
        </dgm:presLayoutVars>
      </dgm:prSet>
      <dgm:spPr/>
      <dgm:t>
        <a:bodyPr/>
        <a:lstStyle/>
        <a:p>
          <a:endParaRPr lang="ru-RU"/>
        </a:p>
      </dgm:t>
    </dgm:pt>
  </dgm:ptLst>
  <dgm:cxnLst>
    <dgm:cxn modelId="{91606B06-72CF-4ADF-B2EA-8DD8C009F619}" srcId="{66098B7C-909D-439F-8520-B436676F2B56}" destId="{84D5740B-C7C7-4399-B5DE-8504EE173AF4}" srcOrd="1" destOrd="0" parTransId="{88A4FAF0-7D4B-4E1B-9A20-8A3DBCBA18EA}" sibTransId="{CCF77A5A-4973-407E-A337-54C83C28EE1F}"/>
    <dgm:cxn modelId="{72367E83-0BC3-47E0-9A83-20E1F419C4DA}" type="presOf" srcId="{DD1FFA25-3984-4389-99F1-EC67D87588EB}" destId="{5503E5AA-5523-4DC4-B0D6-FF70A953BFAC}" srcOrd="0" destOrd="0" presId="urn:microsoft.com/office/officeart/2005/8/layout/vList2"/>
    <dgm:cxn modelId="{7AEAE9FF-2201-42C1-BDD2-C4FB62F709B8}" type="presOf" srcId="{992D1123-C620-4A0B-834B-3FB84395442E}" destId="{8BF8B06D-B898-4958-AAA4-9F58A4E466AE}" srcOrd="0" destOrd="0" presId="urn:microsoft.com/office/officeart/2005/8/layout/vList2"/>
    <dgm:cxn modelId="{E7ED640B-2766-4BCC-AC6B-989C014F6AD8}" srcId="{84D5740B-C7C7-4399-B5DE-8504EE173AF4}" destId="{45965DA7-180B-4C1A-A0EF-7945ABB9F4F6}" srcOrd="0" destOrd="0" parTransId="{3DCDF7EE-AEDE-478A-AABD-15F0B9D450DF}" sibTransId="{DA7B61BC-8848-456F-A185-3D4F691360C6}"/>
    <dgm:cxn modelId="{E7CBCC62-5A6E-48B2-8CDC-2DECF392B2A4}" type="presOf" srcId="{66098B7C-909D-439F-8520-B436676F2B56}" destId="{3D1F6345-7967-4FB8-B122-72EB43BC630A}" srcOrd="0" destOrd="0" presId="urn:microsoft.com/office/officeart/2005/8/layout/vList2"/>
    <dgm:cxn modelId="{A60AC6CC-06B8-42FC-BE9A-B4CD113FDE4E}" srcId="{992D1123-C620-4A0B-834B-3FB84395442E}" destId="{DD1FFA25-3984-4389-99F1-EC67D87588EB}" srcOrd="0" destOrd="0" parTransId="{DD1936C5-C264-4E34-AE6F-C32D8AD2F07D}" sibTransId="{41181F03-CC60-4E77-91BB-18678F0E42ED}"/>
    <dgm:cxn modelId="{522E800C-ADF5-4F44-93BD-B246AAB5DC2D}" srcId="{66098B7C-909D-439F-8520-B436676F2B56}" destId="{992D1123-C620-4A0B-834B-3FB84395442E}" srcOrd="0" destOrd="0" parTransId="{9FEB9F0B-1222-43F8-9EC4-4D2DF23B10E5}" sibTransId="{D92B979B-CD54-4812-909D-6C7E16307BF4}"/>
    <dgm:cxn modelId="{8D15877A-6843-4474-8C89-3BEF8BF9CBEF}" type="presOf" srcId="{45965DA7-180B-4C1A-A0EF-7945ABB9F4F6}" destId="{360F2770-8C05-4FCB-A5A5-01B1C8AA9F4A}" srcOrd="0" destOrd="0" presId="urn:microsoft.com/office/officeart/2005/8/layout/vList2"/>
    <dgm:cxn modelId="{3DDCF701-E720-4D35-B8E0-87681B6BD1B0}" type="presOf" srcId="{84D5740B-C7C7-4399-B5DE-8504EE173AF4}" destId="{03325D0E-BA5F-4B48-802D-7801928AF468}" srcOrd="0" destOrd="0" presId="urn:microsoft.com/office/officeart/2005/8/layout/vList2"/>
    <dgm:cxn modelId="{012FD571-ABEC-4B8E-A94F-A10FAA05DF33}" type="presParOf" srcId="{3D1F6345-7967-4FB8-B122-72EB43BC630A}" destId="{8BF8B06D-B898-4958-AAA4-9F58A4E466AE}" srcOrd="0" destOrd="0" presId="urn:microsoft.com/office/officeart/2005/8/layout/vList2"/>
    <dgm:cxn modelId="{2ADAA547-DCA2-4FC9-82C2-550D4DEB2BB0}" type="presParOf" srcId="{3D1F6345-7967-4FB8-B122-72EB43BC630A}" destId="{5503E5AA-5523-4DC4-B0D6-FF70A953BFAC}" srcOrd="1" destOrd="0" presId="urn:microsoft.com/office/officeart/2005/8/layout/vList2"/>
    <dgm:cxn modelId="{4A70827E-C3F0-4AA6-96E9-B8776A86C301}" type="presParOf" srcId="{3D1F6345-7967-4FB8-B122-72EB43BC630A}" destId="{03325D0E-BA5F-4B48-802D-7801928AF468}" srcOrd="2" destOrd="0" presId="urn:microsoft.com/office/officeart/2005/8/layout/vList2"/>
    <dgm:cxn modelId="{E080C8B3-9932-4901-861B-CDE6426271DC}" type="presParOf" srcId="{3D1F6345-7967-4FB8-B122-72EB43BC630A}" destId="{360F2770-8C05-4FCB-A5A5-01B1C8AA9F4A}" srcOrd="3" destOrd="0" presId="urn:microsoft.com/office/officeart/2005/8/layout/vList2"/>
  </dgm:cxnLst>
  <dgm:bg/>
  <dgm:whole/>
  <dgm:extLst>
    <a:ext uri="http://schemas.microsoft.com/office/drawing/2008/diagram">
      <dsp:dataModelExt xmlns:dsp="http://schemas.microsoft.com/office/drawing/2008/diagram" xmlns="" relId="rId11"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6F74AA4E-95CB-4EF3-A97F-8A2078C5CA0F}" type="doc">
      <dgm:prSet loTypeId="urn:microsoft.com/office/officeart/2005/8/layout/list1" loCatId="list" qsTypeId="urn:microsoft.com/office/officeart/2005/8/quickstyle/3d2" qsCatId="3D" csTypeId="urn:microsoft.com/office/officeart/2005/8/colors/accent5_2" csCatId="accent5" phldr="1"/>
      <dgm:spPr/>
      <dgm:t>
        <a:bodyPr/>
        <a:lstStyle/>
        <a:p>
          <a:endParaRPr lang="ru-RU"/>
        </a:p>
      </dgm:t>
    </dgm:pt>
    <dgm:pt modelId="{400AD45C-2FEB-4A61-B0D6-9B488AB88498}">
      <dgm:prSet phldrT="[Текст]" custT="1"/>
      <dgm:spPr/>
      <dgm:t>
        <a:bodyPr/>
        <a:lstStyle/>
        <a:p>
          <a:r>
            <a:rPr lang="ru-RU" sz="2000" dirty="0" smtClean="0">
              <a:latin typeface="Times New Roman" pitchFamily="18" charset="0"/>
              <a:cs typeface="Times New Roman" pitchFamily="18" charset="0"/>
            </a:rPr>
            <a:t>Необходимые документы</a:t>
          </a:r>
        </a:p>
      </dgm:t>
    </dgm:pt>
    <dgm:pt modelId="{A4E24011-01E5-4417-A1D9-68FFBEB72B45}" type="parTrans" cxnId="{2A127AAA-1C1D-4066-955D-739FEFA85A03}">
      <dgm:prSet/>
      <dgm:spPr/>
      <dgm:t>
        <a:bodyPr/>
        <a:lstStyle/>
        <a:p>
          <a:endParaRPr lang="ru-RU"/>
        </a:p>
      </dgm:t>
    </dgm:pt>
    <dgm:pt modelId="{AD741262-2AF9-4B40-AF67-2B92221E6A47}" type="sibTrans" cxnId="{2A127AAA-1C1D-4066-955D-739FEFA85A03}">
      <dgm:prSet/>
      <dgm:spPr/>
      <dgm:t>
        <a:bodyPr/>
        <a:lstStyle/>
        <a:p>
          <a:endParaRPr lang="ru-RU"/>
        </a:p>
      </dgm:t>
    </dgm:pt>
    <dgm:pt modelId="{0576B091-F00E-41E1-8DB2-8206D569C9A8}">
      <dgm:prSet phldrT="[Текст]" custT="1"/>
      <dgm:spPr/>
      <dgm:t>
        <a:bodyPr/>
        <a:lstStyle/>
        <a:p>
          <a:pPr marL="0" algn="just">
            <a:spcAft>
              <a:spcPts val="0"/>
            </a:spcAft>
          </a:pPr>
          <a:r>
            <a:rPr lang="ru-RU" sz="1400" dirty="0" smtClean="0">
              <a:latin typeface="Times New Roman" pitchFamily="18" charset="0"/>
              <a:cs typeface="Times New Roman" pitchFamily="18" charset="0"/>
            </a:rPr>
            <a:t>Заявление о проведении аукциона.</a:t>
          </a:r>
          <a:endParaRPr lang="ru-RU" sz="1400" dirty="0">
            <a:latin typeface="Times New Roman" pitchFamily="18" charset="0"/>
            <a:cs typeface="Times New Roman" pitchFamily="18" charset="0"/>
          </a:endParaRPr>
        </a:p>
      </dgm:t>
    </dgm:pt>
    <dgm:pt modelId="{74083D0E-B28F-4EC7-9E6D-7EA9AA01FCC5}" type="parTrans" cxnId="{2AE047C2-A222-4A65-AE38-2AFA71620FC7}">
      <dgm:prSet/>
      <dgm:spPr/>
      <dgm:t>
        <a:bodyPr/>
        <a:lstStyle/>
        <a:p>
          <a:endParaRPr lang="ru-RU"/>
        </a:p>
      </dgm:t>
    </dgm:pt>
    <dgm:pt modelId="{0E2A8D2B-D80F-4209-AA71-9A4DB6C9E783}" type="sibTrans" cxnId="{2AE047C2-A222-4A65-AE38-2AFA71620FC7}">
      <dgm:prSet/>
      <dgm:spPr/>
      <dgm:t>
        <a:bodyPr/>
        <a:lstStyle/>
        <a:p>
          <a:endParaRPr lang="ru-RU"/>
        </a:p>
      </dgm:t>
    </dgm:pt>
    <dgm:pt modelId="{179FCA3B-6448-4444-96BD-9227759BE36F}">
      <dgm:prSet custT="1"/>
      <dgm:spPr/>
      <dgm:t>
        <a:bodyPr/>
        <a:lstStyle/>
        <a:p>
          <a:pPr algn="just"/>
          <a:r>
            <a:rPr lang="ru-RU" sz="1400" dirty="0" smtClean="0">
              <a:latin typeface="Times New Roman" pitchFamily="18" charset="0"/>
              <a:cs typeface="Times New Roman" pitchFamily="18" charset="0"/>
            </a:rPr>
            <a:t>Выписка из ЕГРН.</a:t>
          </a:r>
        </a:p>
      </dgm:t>
    </dgm:pt>
    <dgm:pt modelId="{F13C42D2-0C40-490C-BFEB-5B94FF0063C0}" type="parTrans" cxnId="{4B569E96-1ECF-4991-96A3-C9955E174078}">
      <dgm:prSet/>
      <dgm:spPr/>
      <dgm:t>
        <a:bodyPr/>
        <a:lstStyle/>
        <a:p>
          <a:endParaRPr lang="ru-RU"/>
        </a:p>
      </dgm:t>
    </dgm:pt>
    <dgm:pt modelId="{010DCAA9-F0DF-4C95-93C5-73ACFDD833DF}" type="sibTrans" cxnId="{4B569E96-1ECF-4991-96A3-C9955E174078}">
      <dgm:prSet/>
      <dgm:spPr/>
      <dgm:t>
        <a:bodyPr/>
        <a:lstStyle/>
        <a:p>
          <a:endParaRPr lang="ru-RU"/>
        </a:p>
      </dgm:t>
    </dgm:pt>
    <dgm:pt modelId="{F2090BEE-F1E5-41AC-9899-269EB255F073}">
      <dgm:prSet custT="1"/>
      <dgm:spPr/>
      <dgm:t>
        <a:bodyPr/>
        <a:lstStyle/>
        <a:p>
          <a:pPr algn="just"/>
          <a:r>
            <a:rPr lang="ru-RU" sz="1400" dirty="0" smtClean="0">
              <a:latin typeface="Times New Roman" pitchFamily="18" charset="0"/>
              <a:cs typeface="Times New Roman" pitchFamily="18" charset="0"/>
            </a:rPr>
            <a:t>Ответы на запросы о возможности технологического присоединения </a:t>
          </a:r>
        </a:p>
      </dgm:t>
    </dgm:pt>
    <dgm:pt modelId="{3C077C3D-1280-4E27-AC0C-CA5E9F4DA0BD}" type="parTrans" cxnId="{A66906EC-2122-4C2E-8749-A2B8BE1C7BAF}">
      <dgm:prSet/>
      <dgm:spPr/>
      <dgm:t>
        <a:bodyPr/>
        <a:lstStyle/>
        <a:p>
          <a:endParaRPr lang="ru-RU"/>
        </a:p>
      </dgm:t>
    </dgm:pt>
    <dgm:pt modelId="{51CDD5A1-34EF-4FFF-9047-BF1A05D1E0A0}" type="sibTrans" cxnId="{A66906EC-2122-4C2E-8749-A2B8BE1C7BAF}">
      <dgm:prSet/>
      <dgm:spPr/>
      <dgm:t>
        <a:bodyPr/>
        <a:lstStyle/>
        <a:p>
          <a:endParaRPr lang="ru-RU"/>
        </a:p>
      </dgm:t>
    </dgm:pt>
    <dgm:pt modelId="{A88B8DA3-410B-4517-B416-A5E00FDF1F86}">
      <dgm:prSet custT="1"/>
      <dgm:spPr/>
      <dgm:t>
        <a:bodyPr/>
        <a:lstStyle/>
        <a:p>
          <a:pPr algn="l"/>
          <a:r>
            <a:rPr lang="ru-RU" sz="1400" dirty="0" smtClean="0">
              <a:latin typeface="Times New Roman" pitchFamily="18" charset="0"/>
              <a:cs typeface="Times New Roman" pitchFamily="18" charset="0"/>
            </a:rPr>
            <a:t>ОКС к инженерным сетям*.</a:t>
          </a:r>
          <a:br>
            <a:rPr lang="ru-RU" sz="1400" dirty="0" smtClean="0">
              <a:latin typeface="Times New Roman" pitchFamily="18" charset="0"/>
              <a:cs typeface="Times New Roman" pitchFamily="18" charset="0"/>
            </a:rPr>
          </a:br>
          <a:r>
            <a:rPr lang="ru-RU" sz="1200" i="1" dirty="0" smtClean="0">
              <a:latin typeface="Times New Roman" pitchFamily="18" charset="0"/>
              <a:cs typeface="Times New Roman" pitchFamily="18" charset="0"/>
            </a:rPr>
            <a:t>*Запросы о возможности технологического присоединения направляются при необходимости</a:t>
          </a:r>
          <a:endParaRPr lang="ru-RU" sz="1400" i="1" dirty="0" smtClean="0">
            <a:latin typeface="Times New Roman" pitchFamily="18" charset="0"/>
            <a:cs typeface="Times New Roman" pitchFamily="18" charset="0"/>
          </a:endParaRPr>
        </a:p>
      </dgm:t>
    </dgm:pt>
    <dgm:pt modelId="{43B9D1A8-0FBB-49A7-9F36-33563FA64361}" type="parTrans" cxnId="{2E7F5447-6087-4FA6-98E0-9EEB078EFC45}">
      <dgm:prSet/>
      <dgm:spPr/>
      <dgm:t>
        <a:bodyPr/>
        <a:lstStyle/>
        <a:p>
          <a:endParaRPr lang="ru-RU"/>
        </a:p>
      </dgm:t>
    </dgm:pt>
    <dgm:pt modelId="{D5E74C04-29E8-4338-8EC0-A520F48A071D}" type="sibTrans" cxnId="{2E7F5447-6087-4FA6-98E0-9EEB078EFC45}">
      <dgm:prSet/>
      <dgm:spPr/>
      <dgm:t>
        <a:bodyPr/>
        <a:lstStyle/>
        <a:p>
          <a:endParaRPr lang="ru-RU"/>
        </a:p>
      </dgm:t>
    </dgm:pt>
    <dgm:pt modelId="{D11DD627-4DDE-48F5-8BC9-CFD7A33E92FB}">
      <dgm:prSet custT="1"/>
      <dgm:spPr/>
      <dgm:t>
        <a:bodyPr/>
        <a:lstStyle/>
        <a:p>
          <a:pPr algn="just"/>
          <a:r>
            <a:rPr lang="ru-RU" sz="1400" dirty="0" smtClean="0">
              <a:latin typeface="Times New Roman" pitchFamily="18" charset="0"/>
              <a:cs typeface="Times New Roman" pitchFamily="18" charset="0"/>
            </a:rPr>
            <a:t>Отчет по определению  рыночной стоимости начальной цены предмета аукциона на право заключения договора аренды (в случае установления начальной цены в соответствии с Федеральным законом от 29.07.1998 № 135-ФЗ «Об оценочной деятельности в Российской Федерации» (далее - Закон № 135-ФЗ))</a:t>
          </a:r>
        </a:p>
      </dgm:t>
    </dgm:pt>
    <dgm:pt modelId="{C87A706B-1263-4644-93B3-70149B3DC969}" type="parTrans" cxnId="{466E8C65-64BC-4A76-9EE7-03656BDE06F1}">
      <dgm:prSet/>
      <dgm:spPr/>
      <dgm:t>
        <a:bodyPr/>
        <a:lstStyle/>
        <a:p>
          <a:endParaRPr lang="ru-RU"/>
        </a:p>
      </dgm:t>
    </dgm:pt>
    <dgm:pt modelId="{F6B93A18-8717-44C5-8274-49B38981FB37}" type="sibTrans" cxnId="{466E8C65-64BC-4A76-9EE7-03656BDE06F1}">
      <dgm:prSet/>
      <dgm:spPr/>
      <dgm:t>
        <a:bodyPr/>
        <a:lstStyle/>
        <a:p>
          <a:endParaRPr lang="ru-RU"/>
        </a:p>
      </dgm:t>
    </dgm:pt>
    <dgm:pt modelId="{807178AC-2FE3-4657-AA9F-FD7313A12EFB}" type="pres">
      <dgm:prSet presAssocID="{6F74AA4E-95CB-4EF3-A97F-8A2078C5CA0F}" presName="linear" presStyleCnt="0">
        <dgm:presLayoutVars>
          <dgm:dir/>
          <dgm:animLvl val="lvl"/>
          <dgm:resizeHandles val="exact"/>
        </dgm:presLayoutVars>
      </dgm:prSet>
      <dgm:spPr/>
      <dgm:t>
        <a:bodyPr/>
        <a:lstStyle/>
        <a:p>
          <a:endParaRPr lang="ru-RU"/>
        </a:p>
      </dgm:t>
    </dgm:pt>
    <dgm:pt modelId="{EFC55025-BA33-4828-9ABD-5083CEFE070F}" type="pres">
      <dgm:prSet presAssocID="{400AD45C-2FEB-4A61-B0D6-9B488AB88498}" presName="parentLin" presStyleCnt="0"/>
      <dgm:spPr/>
    </dgm:pt>
    <dgm:pt modelId="{6958A4B5-F379-4A57-B303-DB2EE5D47B9A}" type="pres">
      <dgm:prSet presAssocID="{400AD45C-2FEB-4A61-B0D6-9B488AB88498}" presName="parentLeftMargin" presStyleLbl="node1" presStyleIdx="0" presStyleCnt="1"/>
      <dgm:spPr/>
      <dgm:t>
        <a:bodyPr/>
        <a:lstStyle/>
        <a:p>
          <a:endParaRPr lang="ru-RU"/>
        </a:p>
      </dgm:t>
    </dgm:pt>
    <dgm:pt modelId="{83252079-BEA7-4E58-8044-9C5AB17C77C5}" type="pres">
      <dgm:prSet presAssocID="{400AD45C-2FEB-4A61-B0D6-9B488AB88498}" presName="parentText" presStyleLbl="node1" presStyleIdx="0" presStyleCnt="1" custScaleX="113146" custScaleY="34882" custLinFactNeighborX="-49785" custLinFactNeighborY="-45610">
        <dgm:presLayoutVars>
          <dgm:chMax val="0"/>
          <dgm:bulletEnabled val="1"/>
        </dgm:presLayoutVars>
      </dgm:prSet>
      <dgm:spPr/>
      <dgm:t>
        <a:bodyPr/>
        <a:lstStyle/>
        <a:p>
          <a:endParaRPr lang="ru-RU"/>
        </a:p>
      </dgm:t>
    </dgm:pt>
    <dgm:pt modelId="{314CD6B2-DCD2-459D-857A-5C4EF074A594}" type="pres">
      <dgm:prSet presAssocID="{400AD45C-2FEB-4A61-B0D6-9B488AB88498}" presName="negativeSpace" presStyleCnt="0"/>
      <dgm:spPr/>
    </dgm:pt>
    <dgm:pt modelId="{31D2B003-1C75-48D2-A11C-CF082DD6876C}" type="pres">
      <dgm:prSet presAssocID="{400AD45C-2FEB-4A61-B0D6-9B488AB88498}" presName="childText" presStyleLbl="conFgAcc1" presStyleIdx="0" presStyleCnt="1" custScaleY="72469">
        <dgm:presLayoutVars>
          <dgm:bulletEnabled val="1"/>
        </dgm:presLayoutVars>
      </dgm:prSet>
      <dgm:spPr/>
      <dgm:t>
        <a:bodyPr/>
        <a:lstStyle/>
        <a:p>
          <a:endParaRPr lang="ru-RU"/>
        </a:p>
      </dgm:t>
    </dgm:pt>
  </dgm:ptLst>
  <dgm:cxnLst>
    <dgm:cxn modelId="{A66906EC-2122-4C2E-8749-A2B8BE1C7BAF}" srcId="{400AD45C-2FEB-4A61-B0D6-9B488AB88498}" destId="{F2090BEE-F1E5-41AC-9899-269EB255F073}" srcOrd="2" destOrd="0" parTransId="{3C077C3D-1280-4E27-AC0C-CA5E9F4DA0BD}" sibTransId="{51CDD5A1-34EF-4FFF-9047-BF1A05D1E0A0}"/>
    <dgm:cxn modelId="{5C543E47-2569-41FC-9C90-2517577F3656}" type="presOf" srcId="{6F74AA4E-95CB-4EF3-A97F-8A2078C5CA0F}" destId="{807178AC-2FE3-4657-AA9F-FD7313A12EFB}" srcOrd="0" destOrd="0" presId="urn:microsoft.com/office/officeart/2005/8/layout/list1"/>
    <dgm:cxn modelId="{65575F04-9202-43CE-8E54-45B3CC385B28}" type="presOf" srcId="{F2090BEE-F1E5-41AC-9899-269EB255F073}" destId="{31D2B003-1C75-48D2-A11C-CF082DD6876C}" srcOrd="0" destOrd="2" presId="urn:microsoft.com/office/officeart/2005/8/layout/list1"/>
    <dgm:cxn modelId="{9D94368D-E457-413D-B679-79F4DEF07F67}" type="presOf" srcId="{400AD45C-2FEB-4A61-B0D6-9B488AB88498}" destId="{83252079-BEA7-4E58-8044-9C5AB17C77C5}" srcOrd="1" destOrd="0" presId="urn:microsoft.com/office/officeart/2005/8/layout/list1"/>
    <dgm:cxn modelId="{42118F26-DE1D-4E7F-9989-AE2E9A38F61D}" type="presOf" srcId="{D11DD627-4DDE-48F5-8BC9-CFD7A33E92FB}" destId="{31D2B003-1C75-48D2-A11C-CF082DD6876C}" srcOrd="0" destOrd="4" presId="urn:microsoft.com/office/officeart/2005/8/layout/list1"/>
    <dgm:cxn modelId="{616960A1-10E0-403C-AEBD-B51B795F3A8D}" type="presOf" srcId="{A88B8DA3-410B-4517-B416-A5E00FDF1F86}" destId="{31D2B003-1C75-48D2-A11C-CF082DD6876C}" srcOrd="0" destOrd="3" presId="urn:microsoft.com/office/officeart/2005/8/layout/list1"/>
    <dgm:cxn modelId="{8232AF80-51C5-4AC9-AC4B-DE8F084FE968}" type="presOf" srcId="{0576B091-F00E-41E1-8DB2-8206D569C9A8}" destId="{31D2B003-1C75-48D2-A11C-CF082DD6876C}" srcOrd="0" destOrd="0" presId="urn:microsoft.com/office/officeart/2005/8/layout/list1"/>
    <dgm:cxn modelId="{2A127AAA-1C1D-4066-955D-739FEFA85A03}" srcId="{6F74AA4E-95CB-4EF3-A97F-8A2078C5CA0F}" destId="{400AD45C-2FEB-4A61-B0D6-9B488AB88498}" srcOrd="0" destOrd="0" parTransId="{A4E24011-01E5-4417-A1D9-68FFBEB72B45}" sibTransId="{AD741262-2AF9-4B40-AF67-2B92221E6A47}"/>
    <dgm:cxn modelId="{2AE047C2-A222-4A65-AE38-2AFA71620FC7}" srcId="{400AD45C-2FEB-4A61-B0D6-9B488AB88498}" destId="{0576B091-F00E-41E1-8DB2-8206D569C9A8}" srcOrd="0" destOrd="0" parTransId="{74083D0E-B28F-4EC7-9E6D-7EA9AA01FCC5}" sibTransId="{0E2A8D2B-D80F-4209-AA71-9A4DB6C9E783}"/>
    <dgm:cxn modelId="{10D28DEE-EF68-4F95-B42C-C9D3BD6BB156}" type="presOf" srcId="{400AD45C-2FEB-4A61-B0D6-9B488AB88498}" destId="{6958A4B5-F379-4A57-B303-DB2EE5D47B9A}" srcOrd="0" destOrd="0" presId="urn:microsoft.com/office/officeart/2005/8/layout/list1"/>
    <dgm:cxn modelId="{2E7F5447-6087-4FA6-98E0-9EEB078EFC45}" srcId="{400AD45C-2FEB-4A61-B0D6-9B488AB88498}" destId="{A88B8DA3-410B-4517-B416-A5E00FDF1F86}" srcOrd="3" destOrd="0" parTransId="{43B9D1A8-0FBB-49A7-9F36-33563FA64361}" sibTransId="{D5E74C04-29E8-4338-8EC0-A520F48A071D}"/>
    <dgm:cxn modelId="{4B569E96-1ECF-4991-96A3-C9955E174078}" srcId="{400AD45C-2FEB-4A61-B0D6-9B488AB88498}" destId="{179FCA3B-6448-4444-96BD-9227759BE36F}" srcOrd="1" destOrd="0" parTransId="{F13C42D2-0C40-490C-BFEB-5B94FF0063C0}" sibTransId="{010DCAA9-F0DF-4C95-93C5-73ACFDD833DF}"/>
    <dgm:cxn modelId="{466E8C65-64BC-4A76-9EE7-03656BDE06F1}" srcId="{400AD45C-2FEB-4A61-B0D6-9B488AB88498}" destId="{D11DD627-4DDE-48F5-8BC9-CFD7A33E92FB}" srcOrd="4" destOrd="0" parTransId="{C87A706B-1263-4644-93B3-70149B3DC969}" sibTransId="{F6B93A18-8717-44C5-8274-49B38981FB37}"/>
    <dgm:cxn modelId="{38DA9399-2C6C-420A-9E23-D955F0C10996}" type="presOf" srcId="{179FCA3B-6448-4444-96BD-9227759BE36F}" destId="{31D2B003-1C75-48D2-A11C-CF082DD6876C}" srcOrd="0" destOrd="1" presId="urn:microsoft.com/office/officeart/2005/8/layout/list1"/>
    <dgm:cxn modelId="{4B623961-E079-4361-9AEF-EE733C9E6970}" type="presParOf" srcId="{807178AC-2FE3-4657-AA9F-FD7313A12EFB}" destId="{EFC55025-BA33-4828-9ABD-5083CEFE070F}" srcOrd="0" destOrd="0" presId="urn:microsoft.com/office/officeart/2005/8/layout/list1"/>
    <dgm:cxn modelId="{A4ED50F4-C267-4C8C-8C35-B0FCC599808C}" type="presParOf" srcId="{EFC55025-BA33-4828-9ABD-5083CEFE070F}" destId="{6958A4B5-F379-4A57-B303-DB2EE5D47B9A}" srcOrd="0" destOrd="0" presId="urn:microsoft.com/office/officeart/2005/8/layout/list1"/>
    <dgm:cxn modelId="{3DE4C956-1259-478C-BAA1-9D4DC1C36E01}" type="presParOf" srcId="{EFC55025-BA33-4828-9ABD-5083CEFE070F}" destId="{83252079-BEA7-4E58-8044-9C5AB17C77C5}" srcOrd="1" destOrd="0" presId="urn:microsoft.com/office/officeart/2005/8/layout/list1"/>
    <dgm:cxn modelId="{DE1EE169-0013-4366-8C8B-992BA6B06FBB}" type="presParOf" srcId="{807178AC-2FE3-4657-AA9F-FD7313A12EFB}" destId="{314CD6B2-DCD2-459D-857A-5C4EF074A594}" srcOrd="1" destOrd="0" presId="urn:microsoft.com/office/officeart/2005/8/layout/list1"/>
    <dgm:cxn modelId="{1ABD8F2B-3375-4B23-A429-A27C7F7C8B14}" type="presParOf" srcId="{807178AC-2FE3-4657-AA9F-FD7313A12EFB}" destId="{31D2B003-1C75-48D2-A11C-CF082DD6876C}" srcOrd="2" destOrd="0" presId="urn:microsoft.com/office/officeart/2005/8/layout/list1"/>
  </dgm:cxnLst>
  <dgm:bg/>
  <dgm:whole/>
  <dgm:extLst>
    <a:ext uri="http://schemas.microsoft.com/office/drawing/2008/diagram">
      <dsp:dataModelExt xmlns:dsp="http://schemas.microsoft.com/office/drawing/2008/diagram" xmlns="" relId="rId16"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2EB0A75A-CE23-4C5D-90C4-B26109034015}" type="doc">
      <dgm:prSet loTypeId="urn:microsoft.com/office/officeart/2005/8/layout/hProcess9" loCatId="process" qsTypeId="urn:microsoft.com/office/officeart/2005/8/quickstyle/simple5" qsCatId="simple" csTypeId="urn:microsoft.com/office/officeart/2005/8/colors/accent1_2" csCatId="accent1" phldr="1"/>
      <dgm:spPr/>
    </dgm:pt>
    <dgm:pt modelId="{95084934-030D-4607-AE9A-A0ECC5ED7CD8}">
      <dgm:prSet phldrT="[Текст]" custT="1"/>
      <dgm:spPr/>
      <dgm:t>
        <a:bodyPr/>
        <a:lstStyle/>
        <a:p>
          <a:r>
            <a:rPr lang="ru-RU" sz="2800" b="1" dirty="0" smtClean="0">
              <a:effectLst>
                <a:outerShdw blurRad="38100" dist="38100" dir="2700000" algn="tl">
                  <a:srgbClr val="000000">
                    <a:alpha val="43137"/>
                  </a:srgbClr>
                </a:outerShdw>
              </a:effectLst>
              <a:latin typeface="Times New Roman" pitchFamily="18" charset="0"/>
              <a:cs typeface="Times New Roman" pitchFamily="18" charset="0"/>
            </a:rPr>
            <a:t>ШАГ 8</a:t>
          </a:r>
          <a:endParaRPr lang="ru-RU" sz="2800" dirty="0">
            <a:effectLst>
              <a:outerShdw blurRad="38100" dist="38100" dir="2700000" algn="tl">
                <a:srgbClr val="000000">
                  <a:alpha val="43137"/>
                </a:srgbClr>
              </a:outerShdw>
            </a:effectLst>
            <a:latin typeface="Times New Roman" pitchFamily="18" charset="0"/>
            <a:cs typeface="Times New Roman" pitchFamily="18" charset="0"/>
          </a:endParaRPr>
        </a:p>
      </dgm:t>
    </dgm:pt>
    <dgm:pt modelId="{FC0AB431-F1FC-4BCD-9A11-3010C74A8F9F}" type="parTrans" cxnId="{EBF3E02B-9F30-41D8-B8CA-A56CE2CF7D87}">
      <dgm:prSet/>
      <dgm:spPr/>
      <dgm:t>
        <a:bodyPr/>
        <a:lstStyle/>
        <a:p>
          <a:endParaRPr lang="ru-RU"/>
        </a:p>
      </dgm:t>
    </dgm:pt>
    <dgm:pt modelId="{376567F2-A01B-4F5B-A31E-AEF8BC758C29}" type="sibTrans" cxnId="{EBF3E02B-9F30-41D8-B8CA-A56CE2CF7D87}">
      <dgm:prSet/>
      <dgm:spPr/>
      <dgm:t>
        <a:bodyPr/>
        <a:lstStyle/>
        <a:p>
          <a:endParaRPr lang="ru-RU"/>
        </a:p>
      </dgm:t>
    </dgm:pt>
    <dgm:pt modelId="{5CC2F55C-2B2E-4DA3-9213-AD1EB87A1924}">
      <dgm:prSet phldrT="[Текст]" custT="1"/>
      <dgm:spPr/>
      <dgm:t>
        <a:bodyPr/>
        <a:lstStyle/>
        <a:p>
          <a:r>
            <a:rPr lang="ru-RU" sz="1800" b="1" dirty="0" smtClean="0">
              <a:latin typeface="Times New Roman" pitchFamily="18" charset="0"/>
              <a:cs typeface="Times New Roman" pitchFamily="18" charset="0"/>
            </a:rPr>
            <a:t>Прием заявок на участие в аукционе и  принятие решение о допуске заявителей участию в аукционе с последующим их уведомлением</a:t>
          </a:r>
        </a:p>
      </dgm:t>
    </dgm:pt>
    <dgm:pt modelId="{EC4CFFDF-EF8E-4885-B760-0565B066F109}" type="parTrans" cxnId="{2925C8A8-A0B1-44D8-8A23-5AE4EF4D56AB}">
      <dgm:prSet/>
      <dgm:spPr/>
      <dgm:t>
        <a:bodyPr/>
        <a:lstStyle/>
        <a:p>
          <a:endParaRPr lang="ru-RU"/>
        </a:p>
      </dgm:t>
    </dgm:pt>
    <dgm:pt modelId="{E30A95DD-0CBD-4350-9884-04DE49D51F3B}" type="sibTrans" cxnId="{2925C8A8-A0B1-44D8-8A23-5AE4EF4D56AB}">
      <dgm:prSet/>
      <dgm:spPr/>
      <dgm:t>
        <a:bodyPr/>
        <a:lstStyle/>
        <a:p>
          <a:endParaRPr lang="ru-RU"/>
        </a:p>
      </dgm:t>
    </dgm:pt>
    <dgm:pt modelId="{D4DECD6B-1BD5-4D05-81B4-CBDE34F7EF19}" type="pres">
      <dgm:prSet presAssocID="{2EB0A75A-CE23-4C5D-90C4-B26109034015}" presName="CompostProcess" presStyleCnt="0">
        <dgm:presLayoutVars>
          <dgm:dir/>
          <dgm:resizeHandles val="exact"/>
        </dgm:presLayoutVars>
      </dgm:prSet>
      <dgm:spPr/>
    </dgm:pt>
    <dgm:pt modelId="{608AF7A6-9756-42BC-B0D8-5124A3243E08}" type="pres">
      <dgm:prSet presAssocID="{2EB0A75A-CE23-4C5D-90C4-B26109034015}" presName="arrow" presStyleLbl="bgShp" presStyleIdx="0" presStyleCnt="1" custScaleX="117647"/>
      <dgm:spPr/>
    </dgm:pt>
    <dgm:pt modelId="{5B349811-AB21-459D-BFCB-683E2DD99BF1}" type="pres">
      <dgm:prSet presAssocID="{2EB0A75A-CE23-4C5D-90C4-B26109034015}" presName="linearProcess" presStyleCnt="0"/>
      <dgm:spPr/>
    </dgm:pt>
    <dgm:pt modelId="{02A7B175-E921-4A91-BC16-F41184B35084}" type="pres">
      <dgm:prSet presAssocID="{95084934-030D-4607-AE9A-A0ECC5ED7CD8}" presName="textNode" presStyleLbl="node1" presStyleIdx="0" presStyleCnt="2" custScaleX="49840" custScaleY="67074" custLinFactNeighborX="-70360" custLinFactNeighborY="825">
        <dgm:presLayoutVars>
          <dgm:bulletEnabled val="1"/>
        </dgm:presLayoutVars>
      </dgm:prSet>
      <dgm:spPr/>
      <dgm:t>
        <a:bodyPr/>
        <a:lstStyle/>
        <a:p>
          <a:endParaRPr lang="ru-RU"/>
        </a:p>
      </dgm:t>
    </dgm:pt>
    <dgm:pt modelId="{8F38BB37-F202-4A53-A62E-021FAE5286A4}" type="pres">
      <dgm:prSet presAssocID="{376567F2-A01B-4F5B-A31E-AEF8BC758C29}" presName="sibTrans" presStyleCnt="0"/>
      <dgm:spPr/>
    </dgm:pt>
    <dgm:pt modelId="{B13B9016-3BFF-480E-A9BC-E7C1AEA9902C}" type="pres">
      <dgm:prSet presAssocID="{5CC2F55C-2B2E-4DA3-9213-AD1EB87A1924}" presName="textNode" presStyleLbl="node1" presStyleIdx="1" presStyleCnt="2" custScaleX="150857" custScaleY="193207" custLinFactNeighborX="-7368" custLinFactNeighborY="0">
        <dgm:presLayoutVars>
          <dgm:bulletEnabled val="1"/>
        </dgm:presLayoutVars>
      </dgm:prSet>
      <dgm:spPr/>
      <dgm:t>
        <a:bodyPr/>
        <a:lstStyle/>
        <a:p>
          <a:endParaRPr lang="ru-RU"/>
        </a:p>
      </dgm:t>
    </dgm:pt>
  </dgm:ptLst>
  <dgm:cxnLst>
    <dgm:cxn modelId="{2925C8A8-A0B1-44D8-8A23-5AE4EF4D56AB}" srcId="{2EB0A75A-CE23-4C5D-90C4-B26109034015}" destId="{5CC2F55C-2B2E-4DA3-9213-AD1EB87A1924}" srcOrd="1" destOrd="0" parTransId="{EC4CFFDF-EF8E-4885-B760-0565B066F109}" sibTransId="{E30A95DD-0CBD-4350-9884-04DE49D51F3B}"/>
    <dgm:cxn modelId="{EBF3E02B-9F30-41D8-B8CA-A56CE2CF7D87}" srcId="{2EB0A75A-CE23-4C5D-90C4-B26109034015}" destId="{95084934-030D-4607-AE9A-A0ECC5ED7CD8}" srcOrd="0" destOrd="0" parTransId="{FC0AB431-F1FC-4BCD-9A11-3010C74A8F9F}" sibTransId="{376567F2-A01B-4F5B-A31E-AEF8BC758C29}"/>
    <dgm:cxn modelId="{1719FA6C-244E-40EC-91BF-81D84059E742}" type="presOf" srcId="{5CC2F55C-2B2E-4DA3-9213-AD1EB87A1924}" destId="{B13B9016-3BFF-480E-A9BC-E7C1AEA9902C}" srcOrd="0" destOrd="0" presId="urn:microsoft.com/office/officeart/2005/8/layout/hProcess9"/>
    <dgm:cxn modelId="{03A0EEFF-C1B8-41AC-B870-35F12CF8B303}" type="presOf" srcId="{95084934-030D-4607-AE9A-A0ECC5ED7CD8}" destId="{02A7B175-E921-4A91-BC16-F41184B35084}" srcOrd="0" destOrd="0" presId="urn:microsoft.com/office/officeart/2005/8/layout/hProcess9"/>
    <dgm:cxn modelId="{9F6AB695-5A3B-4741-B8E9-5EF3439756BA}" type="presOf" srcId="{2EB0A75A-CE23-4C5D-90C4-B26109034015}" destId="{D4DECD6B-1BD5-4D05-81B4-CBDE34F7EF19}" srcOrd="0" destOrd="0" presId="urn:microsoft.com/office/officeart/2005/8/layout/hProcess9"/>
    <dgm:cxn modelId="{88D08487-CAA3-44E3-B01B-25F13E404B5D}" type="presParOf" srcId="{D4DECD6B-1BD5-4D05-81B4-CBDE34F7EF19}" destId="{608AF7A6-9756-42BC-B0D8-5124A3243E08}" srcOrd="0" destOrd="0" presId="urn:microsoft.com/office/officeart/2005/8/layout/hProcess9"/>
    <dgm:cxn modelId="{73C9C45B-734F-4402-A93D-01C7F192D8C1}" type="presParOf" srcId="{D4DECD6B-1BD5-4D05-81B4-CBDE34F7EF19}" destId="{5B349811-AB21-459D-BFCB-683E2DD99BF1}" srcOrd="1" destOrd="0" presId="urn:microsoft.com/office/officeart/2005/8/layout/hProcess9"/>
    <dgm:cxn modelId="{C22E0022-3DD3-4C66-B2D6-E277FC5CE0C5}" type="presParOf" srcId="{5B349811-AB21-459D-BFCB-683E2DD99BF1}" destId="{02A7B175-E921-4A91-BC16-F41184B35084}" srcOrd="0" destOrd="0" presId="urn:microsoft.com/office/officeart/2005/8/layout/hProcess9"/>
    <dgm:cxn modelId="{9D2E5326-728B-47CE-A213-6230E23AE40A}" type="presParOf" srcId="{5B349811-AB21-459D-BFCB-683E2DD99BF1}" destId="{8F38BB37-F202-4A53-A62E-021FAE5286A4}" srcOrd="1" destOrd="0" presId="urn:microsoft.com/office/officeart/2005/8/layout/hProcess9"/>
    <dgm:cxn modelId="{16736903-B43E-418D-98CE-12DBE126C33C}" type="presParOf" srcId="{5B349811-AB21-459D-BFCB-683E2DD99BF1}" destId="{B13B9016-3BFF-480E-A9BC-E7C1AEA9902C}" srcOrd="2" destOrd="0" presId="urn:microsoft.com/office/officeart/2005/8/layout/hProcess9"/>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66098B7C-909D-439F-8520-B436676F2B56}" type="doc">
      <dgm:prSet loTypeId="urn:microsoft.com/office/officeart/2005/8/layout/vList2" loCatId="list" qsTypeId="urn:microsoft.com/office/officeart/2005/8/quickstyle/3d1" qsCatId="3D" csTypeId="urn:microsoft.com/office/officeart/2005/8/colors/accent1_2" csCatId="accent1" phldr="1"/>
      <dgm:spPr/>
      <dgm:t>
        <a:bodyPr/>
        <a:lstStyle/>
        <a:p>
          <a:endParaRPr lang="ru-RU"/>
        </a:p>
      </dgm:t>
    </dgm:pt>
    <dgm:pt modelId="{992D1123-C620-4A0B-834B-3FB84395442E}">
      <dgm:prSet phldrT="[Текст]" custT="1"/>
      <dgm:spPr/>
      <dgm:t>
        <a:bodyPr/>
        <a:lstStyle/>
        <a:p>
          <a:r>
            <a:rPr lang="ru-RU" sz="1800" b="1" dirty="0" smtClean="0">
              <a:latin typeface="Times New Roman" pitchFamily="18" charset="0"/>
              <a:cs typeface="Times New Roman" pitchFamily="18" charset="0"/>
            </a:rPr>
            <a:t>Срок фактический</a:t>
          </a:r>
          <a:endParaRPr lang="ru-RU" sz="1800" b="1" dirty="0">
            <a:latin typeface="Times New Roman" pitchFamily="18" charset="0"/>
            <a:cs typeface="Times New Roman" pitchFamily="18" charset="0"/>
          </a:endParaRPr>
        </a:p>
      </dgm:t>
    </dgm:pt>
    <dgm:pt modelId="{9FEB9F0B-1222-43F8-9EC4-4D2DF23B10E5}" type="parTrans" cxnId="{522E800C-ADF5-4F44-93BD-B246AAB5DC2D}">
      <dgm:prSet/>
      <dgm:spPr/>
      <dgm:t>
        <a:bodyPr/>
        <a:lstStyle/>
        <a:p>
          <a:endParaRPr lang="ru-RU"/>
        </a:p>
      </dgm:t>
    </dgm:pt>
    <dgm:pt modelId="{D92B979B-CD54-4812-909D-6C7E16307BF4}" type="sibTrans" cxnId="{522E800C-ADF5-4F44-93BD-B246AAB5DC2D}">
      <dgm:prSet/>
      <dgm:spPr/>
      <dgm:t>
        <a:bodyPr/>
        <a:lstStyle/>
        <a:p>
          <a:endParaRPr lang="ru-RU"/>
        </a:p>
      </dgm:t>
    </dgm:pt>
    <dgm:pt modelId="{DD1FFA25-3984-4389-99F1-EC67D87588EB}">
      <dgm:prSet phldrT="[Текст]" custT="1"/>
      <dgm:spPr/>
      <dgm:t>
        <a:bodyPr/>
        <a:lstStyle/>
        <a:p>
          <a:pPr algn="l"/>
          <a:r>
            <a:rPr lang="ru-RU" sz="1800" dirty="0" smtClean="0">
              <a:latin typeface="Times New Roman" pitchFamily="18" charset="0"/>
              <a:cs typeface="Times New Roman" pitchFamily="18" charset="0"/>
            </a:rPr>
            <a:t>30 дней</a:t>
          </a:r>
          <a:endParaRPr lang="ru-RU" sz="1800" dirty="0">
            <a:latin typeface="Times New Roman" pitchFamily="18" charset="0"/>
            <a:cs typeface="Times New Roman" pitchFamily="18" charset="0"/>
          </a:endParaRPr>
        </a:p>
      </dgm:t>
    </dgm:pt>
    <dgm:pt modelId="{DD1936C5-C264-4E34-AE6F-C32D8AD2F07D}" type="parTrans" cxnId="{A60AC6CC-06B8-42FC-BE9A-B4CD113FDE4E}">
      <dgm:prSet/>
      <dgm:spPr/>
      <dgm:t>
        <a:bodyPr/>
        <a:lstStyle/>
        <a:p>
          <a:endParaRPr lang="ru-RU"/>
        </a:p>
      </dgm:t>
    </dgm:pt>
    <dgm:pt modelId="{41181F03-CC60-4E77-91BB-18678F0E42ED}" type="sibTrans" cxnId="{A60AC6CC-06B8-42FC-BE9A-B4CD113FDE4E}">
      <dgm:prSet/>
      <dgm:spPr/>
      <dgm:t>
        <a:bodyPr/>
        <a:lstStyle/>
        <a:p>
          <a:endParaRPr lang="ru-RU"/>
        </a:p>
      </dgm:t>
    </dgm:pt>
    <dgm:pt modelId="{84D5740B-C7C7-4399-B5DE-8504EE173AF4}">
      <dgm:prSet phldrT="[Текст]" custT="1"/>
      <dgm:spPr/>
      <dgm:t>
        <a:bodyPr/>
        <a:lstStyle/>
        <a:p>
          <a:pPr algn="l"/>
          <a:r>
            <a:rPr lang="ru-RU" sz="1800" b="1" dirty="0" smtClean="0">
              <a:latin typeface="Times New Roman" pitchFamily="18" charset="0"/>
              <a:cs typeface="Times New Roman" pitchFamily="18" charset="0"/>
            </a:rPr>
            <a:t>Срок</a:t>
          </a:r>
          <a:r>
            <a:rPr lang="ru-RU" sz="1800" dirty="0" smtClean="0">
              <a:solidFill>
                <a:srgbClr val="D2533C"/>
              </a:solidFill>
            </a:rPr>
            <a:t> </a:t>
          </a:r>
          <a:r>
            <a:rPr lang="ru-RU" sz="1800" b="1" dirty="0" smtClean="0">
              <a:latin typeface="Times New Roman" pitchFamily="18" charset="0"/>
              <a:cs typeface="Times New Roman" pitchFamily="18" charset="0"/>
            </a:rPr>
            <a:t>целевой</a:t>
          </a:r>
          <a:endParaRPr lang="ru-RU" sz="1800" b="1" dirty="0">
            <a:latin typeface="Times New Roman" pitchFamily="18" charset="0"/>
            <a:cs typeface="Times New Roman" pitchFamily="18" charset="0"/>
          </a:endParaRPr>
        </a:p>
      </dgm:t>
    </dgm:pt>
    <dgm:pt modelId="{88A4FAF0-7D4B-4E1B-9A20-8A3DBCBA18EA}" type="parTrans" cxnId="{91606B06-72CF-4ADF-B2EA-8DD8C009F619}">
      <dgm:prSet/>
      <dgm:spPr/>
      <dgm:t>
        <a:bodyPr/>
        <a:lstStyle/>
        <a:p>
          <a:endParaRPr lang="ru-RU"/>
        </a:p>
      </dgm:t>
    </dgm:pt>
    <dgm:pt modelId="{CCF77A5A-4973-407E-A337-54C83C28EE1F}" type="sibTrans" cxnId="{91606B06-72CF-4ADF-B2EA-8DD8C009F619}">
      <dgm:prSet/>
      <dgm:spPr/>
      <dgm:t>
        <a:bodyPr/>
        <a:lstStyle/>
        <a:p>
          <a:endParaRPr lang="ru-RU"/>
        </a:p>
      </dgm:t>
    </dgm:pt>
    <dgm:pt modelId="{45965DA7-180B-4C1A-A0EF-7945ABB9F4F6}">
      <dgm:prSet phldrT="[Текст]" custT="1"/>
      <dgm:spPr/>
      <dgm:t>
        <a:bodyPr/>
        <a:lstStyle/>
        <a:p>
          <a:pPr algn="l"/>
          <a:r>
            <a:rPr lang="ru-RU" sz="1800" dirty="0" smtClean="0">
              <a:latin typeface="Times New Roman" pitchFamily="18" charset="0"/>
              <a:cs typeface="Times New Roman" pitchFamily="18" charset="0"/>
            </a:rPr>
            <a:t>30 дней</a:t>
          </a:r>
          <a:endParaRPr lang="ru-RU" sz="1800" dirty="0">
            <a:latin typeface="Times New Roman" pitchFamily="18" charset="0"/>
            <a:cs typeface="Times New Roman" pitchFamily="18" charset="0"/>
          </a:endParaRPr>
        </a:p>
      </dgm:t>
    </dgm:pt>
    <dgm:pt modelId="{3DCDF7EE-AEDE-478A-AABD-15F0B9D450DF}" type="parTrans" cxnId="{E7ED640B-2766-4BCC-AC6B-989C014F6AD8}">
      <dgm:prSet/>
      <dgm:spPr/>
      <dgm:t>
        <a:bodyPr/>
        <a:lstStyle/>
        <a:p>
          <a:endParaRPr lang="ru-RU"/>
        </a:p>
      </dgm:t>
    </dgm:pt>
    <dgm:pt modelId="{DA7B61BC-8848-456F-A185-3D4F691360C6}" type="sibTrans" cxnId="{E7ED640B-2766-4BCC-AC6B-989C014F6AD8}">
      <dgm:prSet/>
      <dgm:spPr/>
      <dgm:t>
        <a:bodyPr/>
        <a:lstStyle/>
        <a:p>
          <a:endParaRPr lang="ru-RU"/>
        </a:p>
      </dgm:t>
    </dgm:pt>
    <dgm:pt modelId="{3D1F6345-7967-4FB8-B122-72EB43BC630A}" type="pres">
      <dgm:prSet presAssocID="{66098B7C-909D-439F-8520-B436676F2B56}" presName="linear" presStyleCnt="0">
        <dgm:presLayoutVars>
          <dgm:animLvl val="lvl"/>
          <dgm:resizeHandles val="exact"/>
        </dgm:presLayoutVars>
      </dgm:prSet>
      <dgm:spPr/>
      <dgm:t>
        <a:bodyPr/>
        <a:lstStyle/>
        <a:p>
          <a:endParaRPr lang="ru-RU"/>
        </a:p>
      </dgm:t>
    </dgm:pt>
    <dgm:pt modelId="{8BF8B06D-B898-4958-AAA4-9F58A4E466AE}" type="pres">
      <dgm:prSet presAssocID="{992D1123-C620-4A0B-834B-3FB84395442E}" presName="parentText" presStyleLbl="node1" presStyleIdx="0" presStyleCnt="2" custScaleY="123521">
        <dgm:presLayoutVars>
          <dgm:chMax val="0"/>
          <dgm:bulletEnabled val="1"/>
        </dgm:presLayoutVars>
      </dgm:prSet>
      <dgm:spPr/>
      <dgm:t>
        <a:bodyPr/>
        <a:lstStyle/>
        <a:p>
          <a:endParaRPr lang="ru-RU"/>
        </a:p>
      </dgm:t>
    </dgm:pt>
    <dgm:pt modelId="{5503E5AA-5523-4DC4-B0D6-FF70A953BFAC}" type="pres">
      <dgm:prSet presAssocID="{992D1123-C620-4A0B-834B-3FB84395442E}" presName="childText" presStyleLbl="revTx" presStyleIdx="0" presStyleCnt="2" custScaleY="98814">
        <dgm:presLayoutVars>
          <dgm:bulletEnabled val="1"/>
        </dgm:presLayoutVars>
      </dgm:prSet>
      <dgm:spPr/>
      <dgm:t>
        <a:bodyPr/>
        <a:lstStyle/>
        <a:p>
          <a:endParaRPr lang="ru-RU"/>
        </a:p>
      </dgm:t>
    </dgm:pt>
    <dgm:pt modelId="{03325D0E-BA5F-4B48-802D-7801928AF468}" type="pres">
      <dgm:prSet presAssocID="{84D5740B-C7C7-4399-B5DE-8504EE173AF4}" presName="parentText" presStyleLbl="node1" presStyleIdx="1" presStyleCnt="2" custScaleY="133814">
        <dgm:presLayoutVars>
          <dgm:chMax val="0"/>
          <dgm:bulletEnabled val="1"/>
        </dgm:presLayoutVars>
      </dgm:prSet>
      <dgm:spPr/>
      <dgm:t>
        <a:bodyPr/>
        <a:lstStyle/>
        <a:p>
          <a:endParaRPr lang="ru-RU"/>
        </a:p>
      </dgm:t>
    </dgm:pt>
    <dgm:pt modelId="{360F2770-8C05-4FCB-A5A5-01B1C8AA9F4A}" type="pres">
      <dgm:prSet presAssocID="{84D5740B-C7C7-4399-B5DE-8504EE173AF4}" presName="childText" presStyleLbl="revTx" presStyleIdx="1" presStyleCnt="2">
        <dgm:presLayoutVars>
          <dgm:bulletEnabled val="1"/>
        </dgm:presLayoutVars>
      </dgm:prSet>
      <dgm:spPr/>
      <dgm:t>
        <a:bodyPr/>
        <a:lstStyle/>
        <a:p>
          <a:endParaRPr lang="ru-RU"/>
        </a:p>
      </dgm:t>
    </dgm:pt>
  </dgm:ptLst>
  <dgm:cxnLst>
    <dgm:cxn modelId="{91606B06-72CF-4ADF-B2EA-8DD8C009F619}" srcId="{66098B7C-909D-439F-8520-B436676F2B56}" destId="{84D5740B-C7C7-4399-B5DE-8504EE173AF4}" srcOrd="1" destOrd="0" parTransId="{88A4FAF0-7D4B-4E1B-9A20-8A3DBCBA18EA}" sibTransId="{CCF77A5A-4973-407E-A337-54C83C28EE1F}"/>
    <dgm:cxn modelId="{E9797C7A-A538-4256-9716-8DECF47C031C}" type="presOf" srcId="{992D1123-C620-4A0B-834B-3FB84395442E}" destId="{8BF8B06D-B898-4958-AAA4-9F58A4E466AE}" srcOrd="0" destOrd="0" presId="urn:microsoft.com/office/officeart/2005/8/layout/vList2"/>
    <dgm:cxn modelId="{7409926B-9988-49DF-8733-E1FC7C0DDB23}" type="presOf" srcId="{84D5740B-C7C7-4399-B5DE-8504EE173AF4}" destId="{03325D0E-BA5F-4B48-802D-7801928AF468}" srcOrd="0" destOrd="0" presId="urn:microsoft.com/office/officeart/2005/8/layout/vList2"/>
    <dgm:cxn modelId="{E7ED640B-2766-4BCC-AC6B-989C014F6AD8}" srcId="{84D5740B-C7C7-4399-B5DE-8504EE173AF4}" destId="{45965DA7-180B-4C1A-A0EF-7945ABB9F4F6}" srcOrd="0" destOrd="0" parTransId="{3DCDF7EE-AEDE-478A-AABD-15F0B9D450DF}" sibTransId="{DA7B61BC-8848-456F-A185-3D4F691360C6}"/>
    <dgm:cxn modelId="{522E800C-ADF5-4F44-93BD-B246AAB5DC2D}" srcId="{66098B7C-909D-439F-8520-B436676F2B56}" destId="{992D1123-C620-4A0B-834B-3FB84395442E}" srcOrd="0" destOrd="0" parTransId="{9FEB9F0B-1222-43F8-9EC4-4D2DF23B10E5}" sibTransId="{D92B979B-CD54-4812-909D-6C7E16307BF4}"/>
    <dgm:cxn modelId="{A60AC6CC-06B8-42FC-BE9A-B4CD113FDE4E}" srcId="{992D1123-C620-4A0B-834B-3FB84395442E}" destId="{DD1FFA25-3984-4389-99F1-EC67D87588EB}" srcOrd="0" destOrd="0" parTransId="{DD1936C5-C264-4E34-AE6F-C32D8AD2F07D}" sibTransId="{41181F03-CC60-4E77-91BB-18678F0E42ED}"/>
    <dgm:cxn modelId="{EFBDC973-D81A-42F5-89A6-EACEA55E4AD6}" type="presOf" srcId="{66098B7C-909D-439F-8520-B436676F2B56}" destId="{3D1F6345-7967-4FB8-B122-72EB43BC630A}" srcOrd="0" destOrd="0" presId="urn:microsoft.com/office/officeart/2005/8/layout/vList2"/>
    <dgm:cxn modelId="{7F54116C-030C-4CDA-AED4-6512B083DE39}" type="presOf" srcId="{45965DA7-180B-4C1A-A0EF-7945ABB9F4F6}" destId="{360F2770-8C05-4FCB-A5A5-01B1C8AA9F4A}" srcOrd="0" destOrd="0" presId="urn:microsoft.com/office/officeart/2005/8/layout/vList2"/>
    <dgm:cxn modelId="{B0E4828E-3186-4FF2-B5B3-A9D9C40C3804}" type="presOf" srcId="{DD1FFA25-3984-4389-99F1-EC67D87588EB}" destId="{5503E5AA-5523-4DC4-B0D6-FF70A953BFAC}" srcOrd="0" destOrd="0" presId="urn:microsoft.com/office/officeart/2005/8/layout/vList2"/>
    <dgm:cxn modelId="{EA2D6273-26CB-4DF4-A63E-A3550661BDBF}" type="presParOf" srcId="{3D1F6345-7967-4FB8-B122-72EB43BC630A}" destId="{8BF8B06D-B898-4958-AAA4-9F58A4E466AE}" srcOrd="0" destOrd="0" presId="urn:microsoft.com/office/officeart/2005/8/layout/vList2"/>
    <dgm:cxn modelId="{596BA176-CA66-4470-BD84-D677349CC866}" type="presParOf" srcId="{3D1F6345-7967-4FB8-B122-72EB43BC630A}" destId="{5503E5AA-5523-4DC4-B0D6-FF70A953BFAC}" srcOrd="1" destOrd="0" presId="urn:microsoft.com/office/officeart/2005/8/layout/vList2"/>
    <dgm:cxn modelId="{C5DAAFD1-CF24-4168-AC87-13309115A349}" type="presParOf" srcId="{3D1F6345-7967-4FB8-B122-72EB43BC630A}" destId="{03325D0E-BA5F-4B48-802D-7801928AF468}" srcOrd="2" destOrd="0" presId="urn:microsoft.com/office/officeart/2005/8/layout/vList2"/>
    <dgm:cxn modelId="{B8AE2221-345A-4D39-9805-290E093E227A}" type="presParOf" srcId="{3D1F6345-7967-4FB8-B122-72EB43BC630A}" destId="{360F2770-8C05-4FCB-A5A5-01B1C8AA9F4A}" srcOrd="3" destOrd="0" presId="urn:microsoft.com/office/officeart/2005/8/layout/vList2"/>
  </dgm:cxnLst>
  <dgm:bg/>
  <dgm:whole/>
  <dgm:extLst>
    <a:ext uri="http://schemas.microsoft.com/office/drawing/2008/diagram">
      <dsp:dataModelExt xmlns:dsp="http://schemas.microsoft.com/office/drawing/2008/diagram" xmlns="" relId="rId11" minVer="http://schemas.openxmlformats.org/drawingml/2006/diagram"/>
    </a:ext>
  </dgm:extLst>
</dgm:dataModel>
</file>

<file path=ppt/diagrams/data24.xml><?xml version="1.0" encoding="utf-8"?>
<dgm:dataModel xmlns:dgm="http://schemas.openxmlformats.org/drawingml/2006/diagram" xmlns:a="http://schemas.openxmlformats.org/drawingml/2006/main">
  <dgm:ptLst>
    <dgm:pt modelId="{6F74AA4E-95CB-4EF3-A97F-8A2078C5CA0F}" type="doc">
      <dgm:prSet loTypeId="urn:microsoft.com/office/officeart/2005/8/layout/list1" loCatId="list" qsTypeId="urn:microsoft.com/office/officeart/2005/8/quickstyle/3d2" qsCatId="3D" csTypeId="urn:microsoft.com/office/officeart/2005/8/colors/accent5_2" csCatId="accent5" phldr="1"/>
      <dgm:spPr/>
      <dgm:t>
        <a:bodyPr/>
        <a:lstStyle/>
        <a:p>
          <a:endParaRPr lang="ru-RU"/>
        </a:p>
      </dgm:t>
    </dgm:pt>
    <dgm:pt modelId="{400AD45C-2FEB-4A61-B0D6-9B488AB88498}">
      <dgm:prSet phldrT="[Текст]" custT="1"/>
      <dgm:spPr/>
      <dgm:t>
        <a:bodyPr/>
        <a:lstStyle/>
        <a:p>
          <a:r>
            <a:rPr lang="ru-RU" sz="2000" dirty="0" smtClean="0">
              <a:latin typeface="Times New Roman" pitchFamily="18" charset="0"/>
              <a:cs typeface="Times New Roman" pitchFamily="18" charset="0"/>
            </a:rPr>
            <a:t>Необходимые документы</a:t>
          </a:r>
        </a:p>
      </dgm:t>
    </dgm:pt>
    <dgm:pt modelId="{A4E24011-01E5-4417-A1D9-68FFBEB72B45}" type="parTrans" cxnId="{2A127AAA-1C1D-4066-955D-739FEFA85A03}">
      <dgm:prSet/>
      <dgm:spPr/>
      <dgm:t>
        <a:bodyPr/>
        <a:lstStyle/>
        <a:p>
          <a:endParaRPr lang="ru-RU"/>
        </a:p>
      </dgm:t>
    </dgm:pt>
    <dgm:pt modelId="{AD741262-2AF9-4B40-AF67-2B92221E6A47}" type="sibTrans" cxnId="{2A127AAA-1C1D-4066-955D-739FEFA85A03}">
      <dgm:prSet/>
      <dgm:spPr/>
      <dgm:t>
        <a:bodyPr/>
        <a:lstStyle/>
        <a:p>
          <a:endParaRPr lang="ru-RU"/>
        </a:p>
      </dgm:t>
    </dgm:pt>
    <dgm:pt modelId="{0576B091-F00E-41E1-8DB2-8206D569C9A8}">
      <dgm:prSet phldrT="[Текст]" custT="1"/>
      <dgm:spPr/>
      <dgm:t>
        <a:bodyPr/>
        <a:lstStyle/>
        <a:p>
          <a:pPr marL="0" algn="just">
            <a:spcAft>
              <a:spcPts val="600"/>
            </a:spcAft>
          </a:pPr>
          <a:r>
            <a:rPr lang="ru-RU" sz="1400" dirty="0" smtClean="0">
              <a:latin typeface="Times New Roman" pitchFamily="18" charset="0"/>
              <a:cs typeface="Times New Roman" pitchFamily="18" charset="0"/>
            </a:rPr>
            <a:t>Заявка на участие в аукционе по установленной в извещении о проведении аукциона форме с указанием банковских реквизитов счета для возврата задатка.</a:t>
          </a:r>
          <a:endParaRPr lang="ru-RU" sz="1400" dirty="0">
            <a:latin typeface="Times New Roman" pitchFamily="18" charset="0"/>
            <a:cs typeface="Times New Roman" pitchFamily="18" charset="0"/>
          </a:endParaRPr>
        </a:p>
      </dgm:t>
    </dgm:pt>
    <dgm:pt modelId="{74083D0E-B28F-4EC7-9E6D-7EA9AA01FCC5}" type="parTrans" cxnId="{2AE047C2-A222-4A65-AE38-2AFA71620FC7}">
      <dgm:prSet/>
      <dgm:spPr/>
      <dgm:t>
        <a:bodyPr/>
        <a:lstStyle/>
        <a:p>
          <a:endParaRPr lang="ru-RU"/>
        </a:p>
      </dgm:t>
    </dgm:pt>
    <dgm:pt modelId="{0E2A8D2B-D80F-4209-AA71-9A4DB6C9E783}" type="sibTrans" cxnId="{2AE047C2-A222-4A65-AE38-2AFA71620FC7}">
      <dgm:prSet/>
      <dgm:spPr/>
      <dgm:t>
        <a:bodyPr/>
        <a:lstStyle/>
        <a:p>
          <a:endParaRPr lang="ru-RU"/>
        </a:p>
      </dgm:t>
    </dgm:pt>
    <dgm:pt modelId="{179FCA3B-6448-4444-96BD-9227759BE36F}">
      <dgm:prSet custT="1"/>
      <dgm:spPr/>
      <dgm:t>
        <a:bodyPr/>
        <a:lstStyle/>
        <a:p>
          <a:pPr marL="0" algn="just">
            <a:spcAft>
              <a:spcPts val="600"/>
            </a:spcAft>
          </a:pPr>
          <a:r>
            <a:rPr lang="ru-RU" sz="1400" dirty="0" smtClean="0">
              <a:latin typeface="Times New Roman" pitchFamily="18" charset="0"/>
              <a:cs typeface="Times New Roman" pitchFamily="18" charset="0"/>
            </a:rPr>
            <a:t>Копия документа, удостоверяющего личность заявителя (для                    граждан).</a:t>
          </a:r>
          <a:endParaRPr lang="ru-RU" sz="1400" i="1" dirty="0" smtClean="0">
            <a:latin typeface="Times New Roman" pitchFamily="18" charset="0"/>
            <a:cs typeface="Times New Roman" pitchFamily="18" charset="0"/>
          </a:endParaRPr>
        </a:p>
      </dgm:t>
    </dgm:pt>
    <dgm:pt modelId="{F13C42D2-0C40-490C-BFEB-5B94FF0063C0}" type="parTrans" cxnId="{4B569E96-1ECF-4991-96A3-C9955E174078}">
      <dgm:prSet/>
      <dgm:spPr/>
      <dgm:t>
        <a:bodyPr/>
        <a:lstStyle/>
        <a:p>
          <a:endParaRPr lang="ru-RU"/>
        </a:p>
      </dgm:t>
    </dgm:pt>
    <dgm:pt modelId="{010DCAA9-F0DF-4C95-93C5-73ACFDD833DF}" type="sibTrans" cxnId="{4B569E96-1ECF-4991-96A3-C9955E174078}">
      <dgm:prSet/>
      <dgm:spPr/>
      <dgm:t>
        <a:bodyPr/>
        <a:lstStyle/>
        <a:p>
          <a:endParaRPr lang="ru-RU"/>
        </a:p>
      </dgm:t>
    </dgm:pt>
    <dgm:pt modelId="{1F7164C9-76A6-4AF8-82E6-73DB8B54372D}">
      <dgm:prSet custT="1"/>
      <dgm:spPr/>
      <dgm:t>
        <a:bodyPr/>
        <a:lstStyle/>
        <a:p>
          <a:pPr marL="114300" algn="l">
            <a:spcAft>
              <a:spcPts val="600"/>
            </a:spcAft>
          </a:pPr>
          <a:r>
            <a:rPr lang="ru-RU" sz="1400" dirty="0" smtClean="0">
              <a:latin typeface="Times New Roman" pitchFamily="18" charset="0"/>
              <a:cs typeface="Times New Roman" pitchFamily="18" charset="0"/>
            </a:rPr>
            <a:t>Документы, подтверждающие внесение задатка</a:t>
          </a:r>
        </a:p>
      </dgm:t>
    </dgm:pt>
    <dgm:pt modelId="{18297F07-2016-4906-A732-D0224339D0F9}" type="parTrans" cxnId="{6A48FFED-2012-42CD-9E82-1676D5506635}">
      <dgm:prSet/>
      <dgm:spPr/>
      <dgm:t>
        <a:bodyPr/>
        <a:lstStyle/>
        <a:p>
          <a:endParaRPr lang="ru-RU"/>
        </a:p>
      </dgm:t>
    </dgm:pt>
    <dgm:pt modelId="{C9188ED2-162D-434A-AA4E-D86B5CA809FE}" type="sibTrans" cxnId="{6A48FFED-2012-42CD-9E82-1676D5506635}">
      <dgm:prSet/>
      <dgm:spPr/>
      <dgm:t>
        <a:bodyPr/>
        <a:lstStyle/>
        <a:p>
          <a:endParaRPr lang="ru-RU"/>
        </a:p>
      </dgm:t>
    </dgm:pt>
    <dgm:pt modelId="{6EA2B2B6-F300-45A9-8A3D-D9572ACD8FAB}">
      <dgm:prSet custT="1"/>
      <dgm:spPr/>
      <dgm:t>
        <a:bodyPr/>
        <a:lstStyle/>
        <a:p>
          <a:pPr marL="0" algn="l">
            <a:spcAft>
              <a:spcPts val="600"/>
            </a:spcAft>
          </a:pPr>
          <a:r>
            <a:rPr lang="ru-RU" sz="1400" dirty="0" smtClean="0">
              <a:latin typeface="Times New Roman" pitchFamily="18" charset="0"/>
              <a:cs typeface="Times New Roman" pitchFamily="18" charset="0"/>
            </a:rPr>
            <a:t>Надлежащим образом заверенный перевод на русский язык документов о государственной регистрации юридического лица в соответствии с законодательством иностранного государства в случае, если заявителем является иностранное юридическое лицо*.</a:t>
          </a:r>
          <a:br>
            <a:rPr lang="ru-RU" sz="1400" dirty="0" smtClean="0">
              <a:latin typeface="Times New Roman" pitchFamily="18" charset="0"/>
              <a:cs typeface="Times New Roman" pitchFamily="18" charset="0"/>
            </a:rPr>
          </a:br>
          <a:r>
            <a:rPr lang="ru-RU" sz="1400" i="1" dirty="0" smtClean="0">
              <a:latin typeface="Times New Roman" pitchFamily="18" charset="0"/>
              <a:cs typeface="Times New Roman" pitchFamily="18" charset="0"/>
            </a:rPr>
            <a:t>*предоставляется в случае необходимости</a:t>
          </a:r>
        </a:p>
      </dgm:t>
    </dgm:pt>
    <dgm:pt modelId="{AC38EF29-5CCA-47BA-B8E3-E104A81C9F6E}" type="parTrans" cxnId="{C1B26E10-A581-49D4-8339-38014C7F0451}">
      <dgm:prSet/>
      <dgm:spPr/>
      <dgm:t>
        <a:bodyPr/>
        <a:lstStyle/>
        <a:p>
          <a:endParaRPr lang="ru-RU"/>
        </a:p>
      </dgm:t>
    </dgm:pt>
    <dgm:pt modelId="{111835DC-AE2C-4726-BD17-61AF13D3B3CB}" type="sibTrans" cxnId="{C1B26E10-A581-49D4-8339-38014C7F0451}">
      <dgm:prSet/>
      <dgm:spPr/>
      <dgm:t>
        <a:bodyPr/>
        <a:lstStyle/>
        <a:p>
          <a:endParaRPr lang="ru-RU"/>
        </a:p>
      </dgm:t>
    </dgm:pt>
    <dgm:pt modelId="{807178AC-2FE3-4657-AA9F-FD7313A12EFB}" type="pres">
      <dgm:prSet presAssocID="{6F74AA4E-95CB-4EF3-A97F-8A2078C5CA0F}" presName="linear" presStyleCnt="0">
        <dgm:presLayoutVars>
          <dgm:dir/>
          <dgm:animLvl val="lvl"/>
          <dgm:resizeHandles val="exact"/>
        </dgm:presLayoutVars>
      </dgm:prSet>
      <dgm:spPr/>
      <dgm:t>
        <a:bodyPr/>
        <a:lstStyle/>
        <a:p>
          <a:endParaRPr lang="ru-RU"/>
        </a:p>
      </dgm:t>
    </dgm:pt>
    <dgm:pt modelId="{EFC55025-BA33-4828-9ABD-5083CEFE070F}" type="pres">
      <dgm:prSet presAssocID="{400AD45C-2FEB-4A61-B0D6-9B488AB88498}" presName="parentLin" presStyleCnt="0"/>
      <dgm:spPr/>
    </dgm:pt>
    <dgm:pt modelId="{6958A4B5-F379-4A57-B303-DB2EE5D47B9A}" type="pres">
      <dgm:prSet presAssocID="{400AD45C-2FEB-4A61-B0D6-9B488AB88498}" presName="parentLeftMargin" presStyleLbl="node1" presStyleIdx="0" presStyleCnt="1"/>
      <dgm:spPr/>
      <dgm:t>
        <a:bodyPr/>
        <a:lstStyle/>
        <a:p>
          <a:endParaRPr lang="ru-RU"/>
        </a:p>
      </dgm:t>
    </dgm:pt>
    <dgm:pt modelId="{83252079-BEA7-4E58-8044-9C5AB17C77C5}" type="pres">
      <dgm:prSet presAssocID="{400AD45C-2FEB-4A61-B0D6-9B488AB88498}" presName="parentText" presStyleLbl="node1" presStyleIdx="0" presStyleCnt="1" custScaleX="113146" custScaleY="34882" custLinFactNeighborX="-49785" custLinFactNeighborY="-45610">
        <dgm:presLayoutVars>
          <dgm:chMax val="0"/>
          <dgm:bulletEnabled val="1"/>
        </dgm:presLayoutVars>
      </dgm:prSet>
      <dgm:spPr/>
      <dgm:t>
        <a:bodyPr/>
        <a:lstStyle/>
        <a:p>
          <a:endParaRPr lang="ru-RU"/>
        </a:p>
      </dgm:t>
    </dgm:pt>
    <dgm:pt modelId="{314CD6B2-DCD2-459D-857A-5C4EF074A594}" type="pres">
      <dgm:prSet presAssocID="{400AD45C-2FEB-4A61-B0D6-9B488AB88498}" presName="negativeSpace" presStyleCnt="0"/>
      <dgm:spPr/>
    </dgm:pt>
    <dgm:pt modelId="{31D2B003-1C75-48D2-A11C-CF082DD6876C}" type="pres">
      <dgm:prSet presAssocID="{400AD45C-2FEB-4A61-B0D6-9B488AB88498}" presName="childText" presStyleLbl="conFgAcc1" presStyleIdx="0" presStyleCnt="1" custScaleY="72469">
        <dgm:presLayoutVars>
          <dgm:bulletEnabled val="1"/>
        </dgm:presLayoutVars>
      </dgm:prSet>
      <dgm:spPr/>
      <dgm:t>
        <a:bodyPr/>
        <a:lstStyle/>
        <a:p>
          <a:endParaRPr lang="ru-RU"/>
        </a:p>
      </dgm:t>
    </dgm:pt>
  </dgm:ptLst>
  <dgm:cxnLst>
    <dgm:cxn modelId="{D882A20A-E7F2-4A26-B3D2-C8CE995D54C9}" type="presOf" srcId="{400AD45C-2FEB-4A61-B0D6-9B488AB88498}" destId="{6958A4B5-F379-4A57-B303-DB2EE5D47B9A}" srcOrd="0" destOrd="0" presId="urn:microsoft.com/office/officeart/2005/8/layout/list1"/>
    <dgm:cxn modelId="{6A48FFED-2012-42CD-9E82-1676D5506635}" srcId="{400AD45C-2FEB-4A61-B0D6-9B488AB88498}" destId="{1F7164C9-76A6-4AF8-82E6-73DB8B54372D}" srcOrd="3" destOrd="0" parTransId="{18297F07-2016-4906-A732-D0224339D0F9}" sibTransId="{C9188ED2-162D-434A-AA4E-D86B5CA809FE}"/>
    <dgm:cxn modelId="{C1B26E10-A581-49D4-8339-38014C7F0451}" srcId="{400AD45C-2FEB-4A61-B0D6-9B488AB88498}" destId="{6EA2B2B6-F300-45A9-8A3D-D9572ACD8FAB}" srcOrd="2" destOrd="0" parTransId="{AC38EF29-5CCA-47BA-B8E3-E104A81C9F6E}" sibTransId="{111835DC-AE2C-4726-BD17-61AF13D3B3CB}"/>
    <dgm:cxn modelId="{E69E8297-012B-4316-A7C9-E8CB3DBD6242}" type="presOf" srcId="{6EA2B2B6-F300-45A9-8A3D-D9572ACD8FAB}" destId="{31D2B003-1C75-48D2-A11C-CF082DD6876C}" srcOrd="0" destOrd="2" presId="urn:microsoft.com/office/officeart/2005/8/layout/list1"/>
    <dgm:cxn modelId="{F3CDAD63-7DE8-4432-BFA6-E1BDB3CD737C}" type="presOf" srcId="{400AD45C-2FEB-4A61-B0D6-9B488AB88498}" destId="{83252079-BEA7-4E58-8044-9C5AB17C77C5}" srcOrd="1" destOrd="0" presId="urn:microsoft.com/office/officeart/2005/8/layout/list1"/>
    <dgm:cxn modelId="{FD51C1B0-897D-43BF-A028-B1E5120B728F}" type="presOf" srcId="{6F74AA4E-95CB-4EF3-A97F-8A2078C5CA0F}" destId="{807178AC-2FE3-4657-AA9F-FD7313A12EFB}" srcOrd="0" destOrd="0" presId="urn:microsoft.com/office/officeart/2005/8/layout/list1"/>
    <dgm:cxn modelId="{4A42B8E3-2FF1-47CA-B139-38EEA1B3DD3B}" type="presOf" srcId="{0576B091-F00E-41E1-8DB2-8206D569C9A8}" destId="{31D2B003-1C75-48D2-A11C-CF082DD6876C}" srcOrd="0" destOrd="0" presId="urn:microsoft.com/office/officeart/2005/8/layout/list1"/>
    <dgm:cxn modelId="{2A127AAA-1C1D-4066-955D-739FEFA85A03}" srcId="{6F74AA4E-95CB-4EF3-A97F-8A2078C5CA0F}" destId="{400AD45C-2FEB-4A61-B0D6-9B488AB88498}" srcOrd="0" destOrd="0" parTransId="{A4E24011-01E5-4417-A1D9-68FFBEB72B45}" sibTransId="{AD741262-2AF9-4B40-AF67-2B92221E6A47}"/>
    <dgm:cxn modelId="{2AE047C2-A222-4A65-AE38-2AFA71620FC7}" srcId="{400AD45C-2FEB-4A61-B0D6-9B488AB88498}" destId="{0576B091-F00E-41E1-8DB2-8206D569C9A8}" srcOrd="0" destOrd="0" parTransId="{74083D0E-B28F-4EC7-9E6D-7EA9AA01FCC5}" sibTransId="{0E2A8D2B-D80F-4209-AA71-9A4DB6C9E783}"/>
    <dgm:cxn modelId="{E1A28936-D46F-4807-BBFD-7B4096C684BE}" type="presOf" srcId="{179FCA3B-6448-4444-96BD-9227759BE36F}" destId="{31D2B003-1C75-48D2-A11C-CF082DD6876C}" srcOrd="0" destOrd="1" presId="urn:microsoft.com/office/officeart/2005/8/layout/list1"/>
    <dgm:cxn modelId="{4B569E96-1ECF-4991-96A3-C9955E174078}" srcId="{400AD45C-2FEB-4A61-B0D6-9B488AB88498}" destId="{179FCA3B-6448-4444-96BD-9227759BE36F}" srcOrd="1" destOrd="0" parTransId="{F13C42D2-0C40-490C-BFEB-5B94FF0063C0}" sibTransId="{010DCAA9-F0DF-4C95-93C5-73ACFDD833DF}"/>
    <dgm:cxn modelId="{A6C03826-05D3-4723-B431-A058D30892B9}" type="presOf" srcId="{1F7164C9-76A6-4AF8-82E6-73DB8B54372D}" destId="{31D2B003-1C75-48D2-A11C-CF082DD6876C}" srcOrd="0" destOrd="3" presId="urn:microsoft.com/office/officeart/2005/8/layout/list1"/>
    <dgm:cxn modelId="{F45B3678-3422-4BAA-BDD9-2551A3D76C01}" type="presParOf" srcId="{807178AC-2FE3-4657-AA9F-FD7313A12EFB}" destId="{EFC55025-BA33-4828-9ABD-5083CEFE070F}" srcOrd="0" destOrd="0" presId="urn:microsoft.com/office/officeart/2005/8/layout/list1"/>
    <dgm:cxn modelId="{B01C9EF4-C9D0-48C1-80DD-557A3D39E59D}" type="presParOf" srcId="{EFC55025-BA33-4828-9ABD-5083CEFE070F}" destId="{6958A4B5-F379-4A57-B303-DB2EE5D47B9A}" srcOrd="0" destOrd="0" presId="urn:microsoft.com/office/officeart/2005/8/layout/list1"/>
    <dgm:cxn modelId="{D7D52140-8B59-48E9-89DF-1F2BD9A3F1FA}" type="presParOf" srcId="{EFC55025-BA33-4828-9ABD-5083CEFE070F}" destId="{83252079-BEA7-4E58-8044-9C5AB17C77C5}" srcOrd="1" destOrd="0" presId="urn:microsoft.com/office/officeart/2005/8/layout/list1"/>
    <dgm:cxn modelId="{ACD557FF-D6C4-49A3-A2D0-7B901C2923DA}" type="presParOf" srcId="{807178AC-2FE3-4657-AA9F-FD7313A12EFB}" destId="{314CD6B2-DCD2-459D-857A-5C4EF074A594}" srcOrd="1" destOrd="0" presId="urn:microsoft.com/office/officeart/2005/8/layout/list1"/>
    <dgm:cxn modelId="{21241C8A-F90A-4F5C-B852-D48810555992}" type="presParOf" srcId="{807178AC-2FE3-4657-AA9F-FD7313A12EFB}" destId="{31D2B003-1C75-48D2-A11C-CF082DD6876C}" srcOrd="2" destOrd="0" presId="urn:microsoft.com/office/officeart/2005/8/layout/list1"/>
  </dgm:cxnLst>
  <dgm:bg/>
  <dgm:whole/>
  <dgm:extLst>
    <a:ext uri="http://schemas.microsoft.com/office/drawing/2008/diagram">
      <dsp:dataModelExt xmlns:dsp="http://schemas.microsoft.com/office/drawing/2008/diagram" xmlns="" relId="rId16" minVer="http://schemas.openxmlformats.org/drawingml/2006/diagram"/>
    </a:ext>
  </dgm:extLst>
</dgm:dataModel>
</file>

<file path=ppt/diagrams/data25.xml><?xml version="1.0" encoding="utf-8"?>
<dgm:dataModel xmlns:dgm="http://schemas.openxmlformats.org/drawingml/2006/diagram" xmlns:a="http://schemas.openxmlformats.org/drawingml/2006/main">
  <dgm:ptLst>
    <dgm:pt modelId="{2EB0A75A-CE23-4C5D-90C4-B26109034015}" type="doc">
      <dgm:prSet loTypeId="urn:microsoft.com/office/officeart/2005/8/layout/hProcess9" loCatId="process" qsTypeId="urn:microsoft.com/office/officeart/2005/8/quickstyle/simple5" qsCatId="simple" csTypeId="urn:microsoft.com/office/officeart/2005/8/colors/accent1_2" csCatId="accent1" phldr="1"/>
      <dgm:spPr/>
    </dgm:pt>
    <dgm:pt modelId="{95084934-030D-4607-AE9A-A0ECC5ED7CD8}">
      <dgm:prSet phldrT="[Текст]" custT="1"/>
      <dgm:spPr/>
      <dgm:t>
        <a:bodyPr/>
        <a:lstStyle/>
        <a:p>
          <a:r>
            <a:rPr lang="ru-RU" sz="2800" b="1" dirty="0" smtClean="0">
              <a:effectLst>
                <a:outerShdw blurRad="38100" dist="38100" dir="2700000" algn="tl">
                  <a:srgbClr val="000000">
                    <a:alpha val="43137"/>
                  </a:srgbClr>
                </a:outerShdw>
              </a:effectLst>
              <a:latin typeface="Times New Roman" pitchFamily="18" charset="0"/>
              <a:cs typeface="Times New Roman" pitchFamily="18" charset="0"/>
            </a:rPr>
            <a:t>ШАГ 9</a:t>
          </a:r>
          <a:endParaRPr lang="ru-RU" sz="2800" dirty="0">
            <a:effectLst>
              <a:outerShdw blurRad="38100" dist="38100" dir="2700000" algn="tl">
                <a:srgbClr val="000000">
                  <a:alpha val="43137"/>
                </a:srgbClr>
              </a:outerShdw>
            </a:effectLst>
            <a:latin typeface="Times New Roman" pitchFamily="18" charset="0"/>
            <a:cs typeface="Times New Roman" pitchFamily="18" charset="0"/>
          </a:endParaRPr>
        </a:p>
      </dgm:t>
    </dgm:pt>
    <dgm:pt modelId="{FC0AB431-F1FC-4BCD-9A11-3010C74A8F9F}" type="parTrans" cxnId="{EBF3E02B-9F30-41D8-B8CA-A56CE2CF7D87}">
      <dgm:prSet/>
      <dgm:spPr/>
      <dgm:t>
        <a:bodyPr/>
        <a:lstStyle/>
        <a:p>
          <a:endParaRPr lang="ru-RU"/>
        </a:p>
      </dgm:t>
    </dgm:pt>
    <dgm:pt modelId="{376567F2-A01B-4F5B-A31E-AEF8BC758C29}" type="sibTrans" cxnId="{EBF3E02B-9F30-41D8-B8CA-A56CE2CF7D87}">
      <dgm:prSet/>
      <dgm:spPr/>
      <dgm:t>
        <a:bodyPr/>
        <a:lstStyle/>
        <a:p>
          <a:endParaRPr lang="ru-RU"/>
        </a:p>
      </dgm:t>
    </dgm:pt>
    <dgm:pt modelId="{5CC2F55C-2B2E-4DA3-9213-AD1EB87A1924}">
      <dgm:prSet phldrT="[Текст]" custT="1"/>
      <dgm:spPr/>
      <dgm:t>
        <a:bodyPr/>
        <a:lstStyle/>
        <a:p>
          <a:r>
            <a:rPr lang="ru-RU" sz="2400" b="1" dirty="0" smtClean="0">
              <a:latin typeface="Times New Roman" pitchFamily="18" charset="0"/>
              <a:cs typeface="Times New Roman" pitchFamily="18" charset="0"/>
            </a:rPr>
            <a:t>Проведение аукциона</a:t>
          </a:r>
        </a:p>
      </dgm:t>
    </dgm:pt>
    <dgm:pt modelId="{EC4CFFDF-EF8E-4885-B760-0565B066F109}" type="parTrans" cxnId="{2925C8A8-A0B1-44D8-8A23-5AE4EF4D56AB}">
      <dgm:prSet/>
      <dgm:spPr/>
      <dgm:t>
        <a:bodyPr/>
        <a:lstStyle/>
        <a:p>
          <a:endParaRPr lang="ru-RU"/>
        </a:p>
      </dgm:t>
    </dgm:pt>
    <dgm:pt modelId="{E30A95DD-0CBD-4350-9884-04DE49D51F3B}" type="sibTrans" cxnId="{2925C8A8-A0B1-44D8-8A23-5AE4EF4D56AB}">
      <dgm:prSet/>
      <dgm:spPr/>
      <dgm:t>
        <a:bodyPr/>
        <a:lstStyle/>
        <a:p>
          <a:endParaRPr lang="ru-RU"/>
        </a:p>
      </dgm:t>
    </dgm:pt>
    <dgm:pt modelId="{D4DECD6B-1BD5-4D05-81B4-CBDE34F7EF19}" type="pres">
      <dgm:prSet presAssocID="{2EB0A75A-CE23-4C5D-90C4-B26109034015}" presName="CompostProcess" presStyleCnt="0">
        <dgm:presLayoutVars>
          <dgm:dir/>
          <dgm:resizeHandles val="exact"/>
        </dgm:presLayoutVars>
      </dgm:prSet>
      <dgm:spPr/>
    </dgm:pt>
    <dgm:pt modelId="{608AF7A6-9756-42BC-B0D8-5124A3243E08}" type="pres">
      <dgm:prSet presAssocID="{2EB0A75A-CE23-4C5D-90C4-B26109034015}" presName="arrow" presStyleLbl="bgShp" presStyleIdx="0" presStyleCnt="1" custScaleX="117647"/>
      <dgm:spPr/>
    </dgm:pt>
    <dgm:pt modelId="{5B349811-AB21-459D-BFCB-683E2DD99BF1}" type="pres">
      <dgm:prSet presAssocID="{2EB0A75A-CE23-4C5D-90C4-B26109034015}" presName="linearProcess" presStyleCnt="0"/>
      <dgm:spPr/>
    </dgm:pt>
    <dgm:pt modelId="{02A7B175-E921-4A91-BC16-F41184B35084}" type="pres">
      <dgm:prSet presAssocID="{95084934-030D-4607-AE9A-A0ECC5ED7CD8}" presName="textNode" presStyleLbl="node1" presStyleIdx="0" presStyleCnt="2" custScaleX="49840" custScaleY="67074" custLinFactX="-3772" custLinFactNeighborX="-100000" custLinFactNeighborY="825">
        <dgm:presLayoutVars>
          <dgm:bulletEnabled val="1"/>
        </dgm:presLayoutVars>
      </dgm:prSet>
      <dgm:spPr/>
      <dgm:t>
        <a:bodyPr/>
        <a:lstStyle/>
        <a:p>
          <a:endParaRPr lang="ru-RU"/>
        </a:p>
      </dgm:t>
    </dgm:pt>
    <dgm:pt modelId="{8F38BB37-F202-4A53-A62E-021FAE5286A4}" type="pres">
      <dgm:prSet presAssocID="{376567F2-A01B-4F5B-A31E-AEF8BC758C29}" presName="sibTrans" presStyleCnt="0"/>
      <dgm:spPr/>
    </dgm:pt>
    <dgm:pt modelId="{B13B9016-3BFF-480E-A9BC-E7C1AEA9902C}" type="pres">
      <dgm:prSet presAssocID="{5CC2F55C-2B2E-4DA3-9213-AD1EB87A1924}" presName="textNode" presStyleLbl="node1" presStyleIdx="1" presStyleCnt="2" custScaleX="150857" custScaleY="193207" custLinFactNeighborX="-7368" custLinFactNeighborY="0">
        <dgm:presLayoutVars>
          <dgm:bulletEnabled val="1"/>
        </dgm:presLayoutVars>
      </dgm:prSet>
      <dgm:spPr/>
      <dgm:t>
        <a:bodyPr/>
        <a:lstStyle/>
        <a:p>
          <a:endParaRPr lang="ru-RU"/>
        </a:p>
      </dgm:t>
    </dgm:pt>
  </dgm:ptLst>
  <dgm:cxnLst>
    <dgm:cxn modelId="{2925C8A8-A0B1-44D8-8A23-5AE4EF4D56AB}" srcId="{2EB0A75A-CE23-4C5D-90C4-B26109034015}" destId="{5CC2F55C-2B2E-4DA3-9213-AD1EB87A1924}" srcOrd="1" destOrd="0" parTransId="{EC4CFFDF-EF8E-4885-B760-0565B066F109}" sibTransId="{E30A95DD-0CBD-4350-9884-04DE49D51F3B}"/>
    <dgm:cxn modelId="{D8CDE1FA-0EC9-42FA-95C7-B0D0238B12AF}" type="presOf" srcId="{95084934-030D-4607-AE9A-A0ECC5ED7CD8}" destId="{02A7B175-E921-4A91-BC16-F41184B35084}" srcOrd="0" destOrd="0" presId="urn:microsoft.com/office/officeart/2005/8/layout/hProcess9"/>
    <dgm:cxn modelId="{EBF3E02B-9F30-41D8-B8CA-A56CE2CF7D87}" srcId="{2EB0A75A-CE23-4C5D-90C4-B26109034015}" destId="{95084934-030D-4607-AE9A-A0ECC5ED7CD8}" srcOrd="0" destOrd="0" parTransId="{FC0AB431-F1FC-4BCD-9A11-3010C74A8F9F}" sibTransId="{376567F2-A01B-4F5B-A31E-AEF8BC758C29}"/>
    <dgm:cxn modelId="{524C981D-F1D5-4886-BB35-27FEFBAC2442}" type="presOf" srcId="{2EB0A75A-CE23-4C5D-90C4-B26109034015}" destId="{D4DECD6B-1BD5-4D05-81B4-CBDE34F7EF19}" srcOrd="0" destOrd="0" presId="urn:microsoft.com/office/officeart/2005/8/layout/hProcess9"/>
    <dgm:cxn modelId="{29E1A5D4-B583-4999-BED0-3B8D232D4805}" type="presOf" srcId="{5CC2F55C-2B2E-4DA3-9213-AD1EB87A1924}" destId="{B13B9016-3BFF-480E-A9BC-E7C1AEA9902C}" srcOrd="0" destOrd="0" presId="urn:microsoft.com/office/officeart/2005/8/layout/hProcess9"/>
    <dgm:cxn modelId="{EC1F6802-ABC6-41F3-88BD-7EFEFC2D98B3}" type="presParOf" srcId="{D4DECD6B-1BD5-4D05-81B4-CBDE34F7EF19}" destId="{608AF7A6-9756-42BC-B0D8-5124A3243E08}" srcOrd="0" destOrd="0" presId="urn:microsoft.com/office/officeart/2005/8/layout/hProcess9"/>
    <dgm:cxn modelId="{21D42C95-A7AA-4C6A-A684-7CFADEE39F22}" type="presParOf" srcId="{D4DECD6B-1BD5-4D05-81B4-CBDE34F7EF19}" destId="{5B349811-AB21-459D-BFCB-683E2DD99BF1}" srcOrd="1" destOrd="0" presId="urn:microsoft.com/office/officeart/2005/8/layout/hProcess9"/>
    <dgm:cxn modelId="{AD2F6A7F-29B5-4DDC-9EE1-4C56D62EE6B1}" type="presParOf" srcId="{5B349811-AB21-459D-BFCB-683E2DD99BF1}" destId="{02A7B175-E921-4A91-BC16-F41184B35084}" srcOrd="0" destOrd="0" presId="urn:microsoft.com/office/officeart/2005/8/layout/hProcess9"/>
    <dgm:cxn modelId="{ADE99D4F-BBB5-44CE-B1D2-C396E5E12B44}" type="presParOf" srcId="{5B349811-AB21-459D-BFCB-683E2DD99BF1}" destId="{8F38BB37-F202-4A53-A62E-021FAE5286A4}" srcOrd="1" destOrd="0" presId="urn:microsoft.com/office/officeart/2005/8/layout/hProcess9"/>
    <dgm:cxn modelId="{1E536880-EFEC-4645-988B-F8550C16CA0E}" type="presParOf" srcId="{5B349811-AB21-459D-BFCB-683E2DD99BF1}" destId="{B13B9016-3BFF-480E-A9BC-E7C1AEA9902C}" srcOrd="2" destOrd="0" presId="urn:microsoft.com/office/officeart/2005/8/layout/hProcess9"/>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26.xml><?xml version="1.0" encoding="utf-8"?>
<dgm:dataModel xmlns:dgm="http://schemas.openxmlformats.org/drawingml/2006/diagram" xmlns:a="http://schemas.openxmlformats.org/drawingml/2006/main">
  <dgm:ptLst>
    <dgm:pt modelId="{66098B7C-909D-439F-8520-B436676F2B56}" type="doc">
      <dgm:prSet loTypeId="urn:microsoft.com/office/officeart/2005/8/layout/vList2" loCatId="list" qsTypeId="urn:microsoft.com/office/officeart/2005/8/quickstyle/3d1" qsCatId="3D" csTypeId="urn:microsoft.com/office/officeart/2005/8/colors/accent1_2" csCatId="accent1" phldr="1"/>
      <dgm:spPr/>
      <dgm:t>
        <a:bodyPr/>
        <a:lstStyle/>
        <a:p>
          <a:endParaRPr lang="ru-RU"/>
        </a:p>
      </dgm:t>
    </dgm:pt>
    <dgm:pt modelId="{992D1123-C620-4A0B-834B-3FB84395442E}">
      <dgm:prSet phldrT="[Текст]" custT="1"/>
      <dgm:spPr/>
      <dgm:t>
        <a:bodyPr/>
        <a:lstStyle/>
        <a:p>
          <a:r>
            <a:rPr lang="ru-RU" sz="1800" b="1" dirty="0" smtClean="0">
              <a:latin typeface="Times New Roman" pitchFamily="18" charset="0"/>
              <a:cs typeface="Times New Roman" pitchFamily="18" charset="0"/>
            </a:rPr>
            <a:t>Срок фактический</a:t>
          </a:r>
          <a:endParaRPr lang="ru-RU" sz="1800" b="1" dirty="0">
            <a:latin typeface="Times New Roman" pitchFamily="18" charset="0"/>
            <a:cs typeface="Times New Roman" pitchFamily="18" charset="0"/>
          </a:endParaRPr>
        </a:p>
      </dgm:t>
    </dgm:pt>
    <dgm:pt modelId="{9FEB9F0B-1222-43F8-9EC4-4D2DF23B10E5}" type="parTrans" cxnId="{522E800C-ADF5-4F44-93BD-B246AAB5DC2D}">
      <dgm:prSet/>
      <dgm:spPr/>
      <dgm:t>
        <a:bodyPr/>
        <a:lstStyle/>
        <a:p>
          <a:endParaRPr lang="ru-RU"/>
        </a:p>
      </dgm:t>
    </dgm:pt>
    <dgm:pt modelId="{D92B979B-CD54-4812-909D-6C7E16307BF4}" type="sibTrans" cxnId="{522E800C-ADF5-4F44-93BD-B246AAB5DC2D}">
      <dgm:prSet/>
      <dgm:spPr/>
      <dgm:t>
        <a:bodyPr/>
        <a:lstStyle/>
        <a:p>
          <a:endParaRPr lang="ru-RU"/>
        </a:p>
      </dgm:t>
    </dgm:pt>
    <dgm:pt modelId="{DD1FFA25-3984-4389-99F1-EC67D87588EB}">
      <dgm:prSet phldrT="[Текст]" custT="1"/>
      <dgm:spPr/>
      <dgm:t>
        <a:bodyPr/>
        <a:lstStyle/>
        <a:p>
          <a:pPr algn="l"/>
          <a:r>
            <a:rPr lang="ru-RU" sz="1800" dirty="0" smtClean="0">
              <a:latin typeface="Times New Roman" pitchFamily="18" charset="0"/>
              <a:cs typeface="Times New Roman" pitchFamily="18" charset="0"/>
            </a:rPr>
            <a:t>2 рабочих дня</a:t>
          </a:r>
          <a:endParaRPr lang="ru-RU" sz="1800" dirty="0">
            <a:latin typeface="Times New Roman" pitchFamily="18" charset="0"/>
            <a:cs typeface="Times New Roman" pitchFamily="18" charset="0"/>
          </a:endParaRPr>
        </a:p>
      </dgm:t>
    </dgm:pt>
    <dgm:pt modelId="{DD1936C5-C264-4E34-AE6F-C32D8AD2F07D}" type="parTrans" cxnId="{A60AC6CC-06B8-42FC-BE9A-B4CD113FDE4E}">
      <dgm:prSet/>
      <dgm:spPr/>
      <dgm:t>
        <a:bodyPr/>
        <a:lstStyle/>
        <a:p>
          <a:endParaRPr lang="ru-RU"/>
        </a:p>
      </dgm:t>
    </dgm:pt>
    <dgm:pt modelId="{41181F03-CC60-4E77-91BB-18678F0E42ED}" type="sibTrans" cxnId="{A60AC6CC-06B8-42FC-BE9A-B4CD113FDE4E}">
      <dgm:prSet/>
      <dgm:spPr/>
      <dgm:t>
        <a:bodyPr/>
        <a:lstStyle/>
        <a:p>
          <a:endParaRPr lang="ru-RU"/>
        </a:p>
      </dgm:t>
    </dgm:pt>
    <dgm:pt modelId="{84D5740B-C7C7-4399-B5DE-8504EE173AF4}">
      <dgm:prSet phldrT="[Текст]" custT="1"/>
      <dgm:spPr/>
      <dgm:t>
        <a:bodyPr/>
        <a:lstStyle/>
        <a:p>
          <a:pPr algn="l"/>
          <a:r>
            <a:rPr lang="ru-RU" sz="1800" b="1" dirty="0" smtClean="0">
              <a:latin typeface="Times New Roman" pitchFamily="18" charset="0"/>
              <a:cs typeface="Times New Roman" pitchFamily="18" charset="0"/>
            </a:rPr>
            <a:t>Срок</a:t>
          </a:r>
          <a:r>
            <a:rPr lang="ru-RU" sz="1800" dirty="0" smtClean="0">
              <a:solidFill>
                <a:srgbClr val="D2533C"/>
              </a:solidFill>
            </a:rPr>
            <a:t> </a:t>
          </a:r>
          <a:r>
            <a:rPr lang="ru-RU" sz="1800" b="1" dirty="0" smtClean="0">
              <a:latin typeface="Times New Roman" pitchFamily="18" charset="0"/>
              <a:cs typeface="Times New Roman" pitchFamily="18" charset="0"/>
            </a:rPr>
            <a:t>целевой</a:t>
          </a:r>
          <a:endParaRPr lang="ru-RU" sz="1800" b="1" dirty="0">
            <a:latin typeface="Times New Roman" pitchFamily="18" charset="0"/>
            <a:cs typeface="Times New Roman" pitchFamily="18" charset="0"/>
          </a:endParaRPr>
        </a:p>
      </dgm:t>
    </dgm:pt>
    <dgm:pt modelId="{88A4FAF0-7D4B-4E1B-9A20-8A3DBCBA18EA}" type="parTrans" cxnId="{91606B06-72CF-4ADF-B2EA-8DD8C009F619}">
      <dgm:prSet/>
      <dgm:spPr/>
      <dgm:t>
        <a:bodyPr/>
        <a:lstStyle/>
        <a:p>
          <a:endParaRPr lang="ru-RU"/>
        </a:p>
      </dgm:t>
    </dgm:pt>
    <dgm:pt modelId="{CCF77A5A-4973-407E-A337-54C83C28EE1F}" type="sibTrans" cxnId="{91606B06-72CF-4ADF-B2EA-8DD8C009F619}">
      <dgm:prSet/>
      <dgm:spPr/>
      <dgm:t>
        <a:bodyPr/>
        <a:lstStyle/>
        <a:p>
          <a:endParaRPr lang="ru-RU"/>
        </a:p>
      </dgm:t>
    </dgm:pt>
    <dgm:pt modelId="{45965DA7-180B-4C1A-A0EF-7945ABB9F4F6}">
      <dgm:prSet phldrT="[Текст]" custT="1"/>
      <dgm:spPr/>
      <dgm:t>
        <a:bodyPr/>
        <a:lstStyle/>
        <a:p>
          <a:pPr algn="l"/>
          <a:r>
            <a:rPr lang="ru-RU" sz="1800" dirty="0" smtClean="0">
              <a:latin typeface="Times New Roman" pitchFamily="18" charset="0"/>
              <a:cs typeface="Times New Roman" pitchFamily="18" charset="0"/>
            </a:rPr>
            <a:t>1 рабочий день</a:t>
          </a:r>
          <a:endParaRPr lang="ru-RU" sz="1800" dirty="0">
            <a:latin typeface="Times New Roman" pitchFamily="18" charset="0"/>
            <a:cs typeface="Times New Roman" pitchFamily="18" charset="0"/>
          </a:endParaRPr>
        </a:p>
      </dgm:t>
    </dgm:pt>
    <dgm:pt modelId="{3DCDF7EE-AEDE-478A-AABD-15F0B9D450DF}" type="parTrans" cxnId="{E7ED640B-2766-4BCC-AC6B-989C014F6AD8}">
      <dgm:prSet/>
      <dgm:spPr/>
      <dgm:t>
        <a:bodyPr/>
        <a:lstStyle/>
        <a:p>
          <a:endParaRPr lang="ru-RU"/>
        </a:p>
      </dgm:t>
    </dgm:pt>
    <dgm:pt modelId="{DA7B61BC-8848-456F-A185-3D4F691360C6}" type="sibTrans" cxnId="{E7ED640B-2766-4BCC-AC6B-989C014F6AD8}">
      <dgm:prSet/>
      <dgm:spPr/>
      <dgm:t>
        <a:bodyPr/>
        <a:lstStyle/>
        <a:p>
          <a:endParaRPr lang="ru-RU"/>
        </a:p>
      </dgm:t>
    </dgm:pt>
    <dgm:pt modelId="{3D1F6345-7967-4FB8-B122-72EB43BC630A}" type="pres">
      <dgm:prSet presAssocID="{66098B7C-909D-439F-8520-B436676F2B56}" presName="linear" presStyleCnt="0">
        <dgm:presLayoutVars>
          <dgm:animLvl val="lvl"/>
          <dgm:resizeHandles val="exact"/>
        </dgm:presLayoutVars>
      </dgm:prSet>
      <dgm:spPr/>
      <dgm:t>
        <a:bodyPr/>
        <a:lstStyle/>
        <a:p>
          <a:endParaRPr lang="ru-RU"/>
        </a:p>
      </dgm:t>
    </dgm:pt>
    <dgm:pt modelId="{8BF8B06D-B898-4958-AAA4-9F58A4E466AE}" type="pres">
      <dgm:prSet presAssocID="{992D1123-C620-4A0B-834B-3FB84395442E}" presName="parentText" presStyleLbl="node1" presStyleIdx="0" presStyleCnt="2" custScaleY="123521">
        <dgm:presLayoutVars>
          <dgm:chMax val="0"/>
          <dgm:bulletEnabled val="1"/>
        </dgm:presLayoutVars>
      </dgm:prSet>
      <dgm:spPr/>
      <dgm:t>
        <a:bodyPr/>
        <a:lstStyle/>
        <a:p>
          <a:endParaRPr lang="ru-RU"/>
        </a:p>
      </dgm:t>
    </dgm:pt>
    <dgm:pt modelId="{5503E5AA-5523-4DC4-B0D6-FF70A953BFAC}" type="pres">
      <dgm:prSet presAssocID="{992D1123-C620-4A0B-834B-3FB84395442E}" presName="childText" presStyleLbl="revTx" presStyleIdx="0" presStyleCnt="2" custScaleY="98814">
        <dgm:presLayoutVars>
          <dgm:bulletEnabled val="1"/>
        </dgm:presLayoutVars>
      </dgm:prSet>
      <dgm:spPr/>
      <dgm:t>
        <a:bodyPr/>
        <a:lstStyle/>
        <a:p>
          <a:endParaRPr lang="ru-RU"/>
        </a:p>
      </dgm:t>
    </dgm:pt>
    <dgm:pt modelId="{03325D0E-BA5F-4B48-802D-7801928AF468}" type="pres">
      <dgm:prSet presAssocID="{84D5740B-C7C7-4399-B5DE-8504EE173AF4}" presName="parentText" presStyleLbl="node1" presStyleIdx="1" presStyleCnt="2" custScaleY="133814">
        <dgm:presLayoutVars>
          <dgm:chMax val="0"/>
          <dgm:bulletEnabled val="1"/>
        </dgm:presLayoutVars>
      </dgm:prSet>
      <dgm:spPr/>
      <dgm:t>
        <a:bodyPr/>
        <a:lstStyle/>
        <a:p>
          <a:endParaRPr lang="ru-RU"/>
        </a:p>
      </dgm:t>
    </dgm:pt>
    <dgm:pt modelId="{360F2770-8C05-4FCB-A5A5-01B1C8AA9F4A}" type="pres">
      <dgm:prSet presAssocID="{84D5740B-C7C7-4399-B5DE-8504EE173AF4}" presName="childText" presStyleLbl="revTx" presStyleIdx="1" presStyleCnt="2">
        <dgm:presLayoutVars>
          <dgm:bulletEnabled val="1"/>
        </dgm:presLayoutVars>
      </dgm:prSet>
      <dgm:spPr/>
      <dgm:t>
        <a:bodyPr/>
        <a:lstStyle/>
        <a:p>
          <a:endParaRPr lang="ru-RU"/>
        </a:p>
      </dgm:t>
    </dgm:pt>
  </dgm:ptLst>
  <dgm:cxnLst>
    <dgm:cxn modelId="{91606B06-72CF-4ADF-B2EA-8DD8C009F619}" srcId="{66098B7C-909D-439F-8520-B436676F2B56}" destId="{84D5740B-C7C7-4399-B5DE-8504EE173AF4}" srcOrd="1" destOrd="0" parTransId="{88A4FAF0-7D4B-4E1B-9A20-8A3DBCBA18EA}" sibTransId="{CCF77A5A-4973-407E-A337-54C83C28EE1F}"/>
    <dgm:cxn modelId="{2FB351D5-6E38-4752-AE1F-15ECFF4BCDB7}" type="presOf" srcId="{992D1123-C620-4A0B-834B-3FB84395442E}" destId="{8BF8B06D-B898-4958-AAA4-9F58A4E466AE}" srcOrd="0" destOrd="0" presId="urn:microsoft.com/office/officeart/2005/8/layout/vList2"/>
    <dgm:cxn modelId="{0785A677-5772-4D70-ADB8-A8639B8B387C}" type="presOf" srcId="{45965DA7-180B-4C1A-A0EF-7945ABB9F4F6}" destId="{360F2770-8C05-4FCB-A5A5-01B1C8AA9F4A}" srcOrd="0" destOrd="0" presId="urn:microsoft.com/office/officeart/2005/8/layout/vList2"/>
    <dgm:cxn modelId="{858DE855-4683-4CCA-81A2-FDEEFE65F4E8}" type="presOf" srcId="{84D5740B-C7C7-4399-B5DE-8504EE173AF4}" destId="{03325D0E-BA5F-4B48-802D-7801928AF468}" srcOrd="0" destOrd="0" presId="urn:microsoft.com/office/officeart/2005/8/layout/vList2"/>
    <dgm:cxn modelId="{E7ED640B-2766-4BCC-AC6B-989C014F6AD8}" srcId="{84D5740B-C7C7-4399-B5DE-8504EE173AF4}" destId="{45965DA7-180B-4C1A-A0EF-7945ABB9F4F6}" srcOrd="0" destOrd="0" parTransId="{3DCDF7EE-AEDE-478A-AABD-15F0B9D450DF}" sibTransId="{DA7B61BC-8848-456F-A185-3D4F691360C6}"/>
    <dgm:cxn modelId="{F3A30E24-F14E-46C1-9252-0D240C5AAAE9}" type="presOf" srcId="{66098B7C-909D-439F-8520-B436676F2B56}" destId="{3D1F6345-7967-4FB8-B122-72EB43BC630A}" srcOrd="0" destOrd="0" presId="urn:microsoft.com/office/officeart/2005/8/layout/vList2"/>
    <dgm:cxn modelId="{522E800C-ADF5-4F44-93BD-B246AAB5DC2D}" srcId="{66098B7C-909D-439F-8520-B436676F2B56}" destId="{992D1123-C620-4A0B-834B-3FB84395442E}" srcOrd="0" destOrd="0" parTransId="{9FEB9F0B-1222-43F8-9EC4-4D2DF23B10E5}" sibTransId="{D92B979B-CD54-4812-909D-6C7E16307BF4}"/>
    <dgm:cxn modelId="{A60AC6CC-06B8-42FC-BE9A-B4CD113FDE4E}" srcId="{992D1123-C620-4A0B-834B-3FB84395442E}" destId="{DD1FFA25-3984-4389-99F1-EC67D87588EB}" srcOrd="0" destOrd="0" parTransId="{DD1936C5-C264-4E34-AE6F-C32D8AD2F07D}" sibTransId="{41181F03-CC60-4E77-91BB-18678F0E42ED}"/>
    <dgm:cxn modelId="{C30AA913-E85E-4299-B20D-CD78F47A7F60}" type="presOf" srcId="{DD1FFA25-3984-4389-99F1-EC67D87588EB}" destId="{5503E5AA-5523-4DC4-B0D6-FF70A953BFAC}" srcOrd="0" destOrd="0" presId="urn:microsoft.com/office/officeart/2005/8/layout/vList2"/>
    <dgm:cxn modelId="{95589342-CF05-4494-968B-210F289B2C9E}" type="presParOf" srcId="{3D1F6345-7967-4FB8-B122-72EB43BC630A}" destId="{8BF8B06D-B898-4958-AAA4-9F58A4E466AE}" srcOrd="0" destOrd="0" presId="urn:microsoft.com/office/officeart/2005/8/layout/vList2"/>
    <dgm:cxn modelId="{53C318B4-D177-4A14-BDCC-0359279A57E2}" type="presParOf" srcId="{3D1F6345-7967-4FB8-B122-72EB43BC630A}" destId="{5503E5AA-5523-4DC4-B0D6-FF70A953BFAC}" srcOrd="1" destOrd="0" presId="urn:microsoft.com/office/officeart/2005/8/layout/vList2"/>
    <dgm:cxn modelId="{6A006B0E-1BD8-4039-96C1-6CCD02319386}" type="presParOf" srcId="{3D1F6345-7967-4FB8-B122-72EB43BC630A}" destId="{03325D0E-BA5F-4B48-802D-7801928AF468}" srcOrd="2" destOrd="0" presId="urn:microsoft.com/office/officeart/2005/8/layout/vList2"/>
    <dgm:cxn modelId="{FAA87650-08E6-4FCF-87A7-FA6E5BA4039B}" type="presParOf" srcId="{3D1F6345-7967-4FB8-B122-72EB43BC630A}" destId="{360F2770-8C05-4FCB-A5A5-01B1C8AA9F4A}" srcOrd="3" destOrd="0" presId="urn:microsoft.com/office/officeart/2005/8/layout/vList2"/>
  </dgm:cxnLst>
  <dgm:bg/>
  <dgm:whole/>
  <dgm:extLst>
    <a:ext uri="http://schemas.microsoft.com/office/drawing/2008/diagram">
      <dsp:dataModelExt xmlns:dsp="http://schemas.microsoft.com/office/drawing/2008/diagram" xmlns="" relId="rId13" minVer="http://schemas.openxmlformats.org/drawingml/2006/diagram"/>
    </a:ext>
  </dgm:extLst>
</dgm:dataModel>
</file>

<file path=ppt/diagrams/data27.xml><?xml version="1.0" encoding="utf-8"?>
<dgm:dataModel xmlns:dgm="http://schemas.openxmlformats.org/drawingml/2006/diagram" xmlns:a="http://schemas.openxmlformats.org/drawingml/2006/main">
  <dgm:ptLst>
    <dgm:pt modelId="{6F74AA4E-95CB-4EF3-A97F-8A2078C5CA0F}" type="doc">
      <dgm:prSet loTypeId="urn:microsoft.com/office/officeart/2005/8/layout/list1" loCatId="list" qsTypeId="urn:microsoft.com/office/officeart/2005/8/quickstyle/3d2" qsCatId="3D" csTypeId="urn:microsoft.com/office/officeart/2005/8/colors/accent5_2" csCatId="accent5" phldr="1"/>
      <dgm:spPr/>
      <dgm:t>
        <a:bodyPr/>
        <a:lstStyle/>
        <a:p>
          <a:endParaRPr lang="ru-RU"/>
        </a:p>
      </dgm:t>
    </dgm:pt>
    <dgm:pt modelId="{400AD45C-2FEB-4A61-B0D6-9B488AB88498}">
      <dgm:prSet phldrT="[Текст]" custT="1"/>
      <dgm:spPr/>
      <dgm:t>
        <a:bodyPr/>
        <a:lstStyle/>
        <a:p>
          <a:r>
            <a:rPr lang="ru-RU" sz="2000" dirty="0" smtClean="0">
              <a:latin typeface="Times New Roman" pitchFamily="18" charset="0"/>
              <a:cs typeface="Times New Roman" pitchFamily="18" charset="0"/>
            </a:rPr>
            <a:t>Необходимые документы</a:t>
          </a:r>
        </a:p>
      </dgm:t>
    </dgm:pt>
    <dgm:pt modelId="{A4E24011-01E5-4417-A1D9-68FFBEB72B45}" type="parTrans" cxnId="{2A127AAA-1C1D-4066-955D-739FEFA85A03}">
      <dgm:prSet/>
      <dgm:spPr/>
      <dgm:t>
        <a:bodyPr/>
        <a:lstStyle/>
        <a:p>
          <a:endParaRPr lang="ru-RU"/>
        </a:p>
      </dgm:t>
    </dgm:pt>
    <dgm:pt modelId="{AD741262-2AF9-4B40-AF67-2B92221E6A47}" type="sibTrans" cxnId="{2A127AAA-1C1D-4066-955D-739FEFA85A03}">
      <dgm:prSet/>
      <dgm:spPr/>
      <dgm:t>
        <a:bodyPr/>
        <a:lstStyle/>
        <a:p>
          <a:endParaRPr lang="ru-RU"/>
        </a:p>
      </dgm:t>
    </dgm:pt>
    <dgm:pt modelId="{0576B091-F00E-41E1-8DB2-8206D569C9A8}">
      <dgm:prSet phldrT="[Текст]" custT="1"/>
      <dgm:spPr/>
      <dgm:t>
        <a:bodyPr/>
        <a:lstStyle/>
        <a:p>
          <a:pPr marL="0" algn="just">
            <a:spcAft>
              <a:spcPts val="600"/>
            </a:spcAft>
          </a:pPr>
          <a:r>
            <a:rPr lang="ru-RU" sz="1400" dirty="0" smtClean="0">
              <a:latin typeface="Times New Roman" pitchFamily="18" charset="0"/>
              <a:cs typeface="Times New Roman" pitchFamily="18" charset="0"/>
            </a:rPr>
            <a:t>Заявка на участие в аукционе по установленной в извещении о проведении аукциона форме с указанием банковских реквизитов счета для возврата задатка.</a:t>
          </a:r>
          <a:endParaRPr lang="ru-RU" sz="1400" dirty="0">
            <a:latin typeface="Times New Roman" pitchFamily="18" charset="0"/>
            <a:cs typeface="Times New Roman" pitchFamily="18" charset="0"/>
          </a:endParaRPr>
        </a:p>
      </dgm:t>
    </dgm:pt>
    <dgm:pt modelId="{74083D0E-B28F-4EC7-9E6D-7EA9AA01FCC5}" type="parTrans" cxnId="{2AE047C2-A222-4A65-AE38-2AFA71620FC7}">
      <dgm:prSet/>
      <dgm:spPr/>
      <dgm:t>
        <a:bodyPr/>
        <a:lstStyle/>
        <a:p>
          <a:endParaRPr lang="ru-RU"/>
        </a:p>
      </dgm:t>
    </dgm:pt>
    <dgm:pt modelId="{0E2A8D2B-D80F-4209-AA71-9A4DB6C9E783}" type="sibTrans" cxnId="{2AE047C2-A222-4A65-AE38-2AFA71620FC7}">
      <dgm:prSet/>
      <dgm:spPr/>
      <dgm:t>
        <a:bodyPr/>
        <a:lstStyle/>
        <a:p>
          <a:endParaRPr lang="ru-RU"/>
        </a:p>
      </dgm:t>
    </dgm:pt>
    <dgm:pt modelId="{179FCA3B-6448-4444-96BD-9227759BE36F}">
      <dgm:prSet custT="1"/>
      <dgm:spPr/>
      <dgm:t>
        <a:bodyPr/>
        <a:lstStyle/>
        <a:p>
          <a:pPr marL="0" algn="just">
            <a:spcAft>
              <a:spcPts val="600"/>
            </a:spcAft>
          </a:pPr>
          <a:r>
            <a:rPr lang="ru-RU" sz="1400" dirty="0" smtClean="0">
              <a:latin typeface="Times New Roman" pitchFamily="18" charset="0"/>
              <a:cs typeface="Times New Roman" pitchFamily="18" charset="0"/>
            </a:rPr>
            <a:t>Копия документа, удостоверяющего личность заявителя (для                    граждан).</a:t>
          </a:r>
          <a:endParaRPr lang="ru-RU" sz="1400" i="1" dirty="0" smtClean="0">
            <a:latin typeface="Times New Roman" pitchFamily="18" charset="0"/>
            <a:cs typeface="Times New Roman" pitchFamily="18" charset="0"/>
          </a:endParaRPr>
        </a:p>
      </dgm:t>
    </dgm:pt>
    <dgm:pt modelId="{F13C42D2-0C40-490C-BFEB-5B94FF0063C0}" type="parTrans" cxnId="{4B569E96-1ECF-4991-96A3-C9955E174078}">
      <dgm:prSet/>
      <dgm:spPr/>
      <dgm:t>
        <a:bodyPr/>
        <a:lstStyle/>
        <a:p>
          <a:endParaRPr lang="ru-RU"/>
        </a:p>
      </dgm:t>
    </dgm:pt>
    <dgm:pt modelId="{010DCAA9-F0DF-4C95-93C5-73ACFDD833DF}" type="sibTrans" cxnId="{4B569E96-1ECF-4991-96A3-C9955E174078}">
      <dgm:prSet/>
      <dgm:spPr/>
      <dgm:t>
        <a:bodyPr/>
        <a:lstStyle/>
        <a:p>
          <a:endParaRPr lang="ru-RU"/>
        </a:p>
      </dgm:t>
    </dgm:pt>
    <dgm:pt modelId="{1F7164C9-76A6-4AF8-82E6-73DB8B54372D}">
      <dgm:prSet custT="1"/>
      <dgm:spPr/>
      <dgm:t>
        <a:bodyPr/>
        <a:lstStyle/>
        <a:p>
          <a:pPr marL="114300" algn="l">
            <a:spcAft>
              <a:spcPts val="600"/>
            </a:spcAft>
          </a:pPr>
          <a:r>
            <a:rPr lang="ru-RU" sz="1400" dirty="0" smtClean="0">
              <a:latin typeface="Times New Roman" pitchFamily="18" charset="0"/>
              <a:cs typeface="Times New Roman" pitchFamily="18" charset="0"/>
            </a:rPr>
            <a:t>Документы, подтверждающие внесение задатка</a:t>
          </a:r>
        </a:p>
      </dgm:t>
    </dgm:pt>
    <dgm:pt modelId="{18297F07-2016-4906-A732-D0224339D0F9}" type="parTrans" cxnId="{6A48FFED-2012-42CD-9E82-1676D5506635}">
      <dgm:prSet/>
      <dgm:spPr/>
      <dgm:t>
        <a:bodyPr/>
        <a:lstStyle/>
        <a:p>
          <a:endParaRPr lang="ru-RU"/>
        </a:p>
      </dgm:t>
    </dgm:pt>
    <dgm:pt modelId="{C9188ED2-162D-434A-AA4E-D86B5CA809FE}" type="sibTrans" cxnId="{6A48FFED-2012-42CD-9E82-1676D5506635}">
      <dgm:prSet/>
      <dgm:spPr/>
      <dgm:t>
        <a:bodyPr/>
        <a:lstStyle/>
        <a:p>
          <a:endParaRPr lang="ru-RU"/>
        </a:p>
      </dgm:t>
    </dgm:pt>
    <dgm:pt modelId="{6EA2B2B6-F300-45A9-8A3D-D9572ACD8FAB}">
      <dgm:prSet custT="1"/>
      <dgm:spPr/>
      <dgm:t>
        <a:bodyPr/>
        <a:lstStyle/>
        <a:p>
          <a:pPr marL="0" algn="l">
            <a:spcAft>
              <a:spcPts val="600"/>
            </a:spcAft>
          </a:pPr>
          <a:r>
            <a:rPr lang="ru-RU" sz="1400" dirty="0" smtClean="0">
              <a:latin typeface="Times New Roman" pitchFamily="18" charset="0"/>
              <a:cs typeface="Times New Roman" pitchFamily="18" charset="0"/>
            </a:rPr>
            <a:t>Надлежащим образом заверенный перевод на русский язык документов о государственной регистрации юридического лица в соответствии с законодательством иностранного государства в случае, если заявителем является иностранное юридическое лицо*.</a:t>
          </a:r>
          <a:br>
            <a:rPr lang="ru-RU" sz="1400" dirty="0" smtClean="0">
              <a:latin typeface="Times New Roman" pitchFamily="18" charset="0"/>
              <a:cs typeface="Times New Roman" pitchFamily="18" charset="0"/>
            </a:rPr>
          </a:br>
          <a:r>
            <a:rPr lang="ru-RU" sz="1400" i="1" dirty="0" smtClean="0">
              <a:latin typeface="Times New Roman" pitchFamily="18" charset="0"/>
              <a:cs typeface="Times New Roman" pitchFamily="18" charset="0"/>
            </a:rPr>
            <a:t>*предоставляется в случае необходимости</a:t>
          </a:r>
        </a:p>
      </dgm:t>
    </dgm:pt>
    <dgm:pt modelId="{AC38EF29-5CCA-47BA-B8E3-E104A81C9F6E}" type="parTrans" cxnId="{C1B26E10-A581-49D4-8339-38014C7F0451}">
      <dgm:prSet/>
      <dgm:spPr/>
      <dgm:t>
        <a:bodyPr/>
        <a:lstStyle/>
        <a:p>
          <a:endParaRPr lang="ru-RU"/>
        </a:p>
      </dgm:t>
    </dgm:pt>
    <dgm:pt modelId="{111835DC-AE2C-4726-BD17-61AF13D3B3CB}" type="sibTrans" cxnId="{C1B26E10-A581-49D4-8339-38014C7F0451}">
      <dgm:prSet/>
      <dgm:spPr/>
      <dgm:t>
        <a:bodyPr/>
        <a:lstStyle/>
        <a:p>
          <a:endParaRPr lang="ru-RU"/>
        </a:p>
      </dgm:t>
    </dgm:pt>
    <dgm:pt modelId="{807178AC-2FE3-4657-AA9F-FD7313A12EFB}" type="pres">
      <dgm:prSet presAssocID="{6F74AA4E-95CB-4EF3-A97F-8A2078C5CA0F}" presName="linear" presStyleCnt="0">
        <dgm:presLayoutVars>
          <dgm:dir/>
          <dgm:animLvl val="lvl"/>
          <dgm:resizeHandles val="exact"/>
        </dgm:presLayoutVars>
      </dgm:prSet>
      <dgm:spPr/>
      <dgm:t>
        <a:bodyPr/>
        <a:lstStyle/>
        <a:p>
          <a:endParaRPr lang="ru-RU"/>
        </a:p>
      </dgm:t>
    </dgm:pt>
    <dgm:pt modelId="{EFC55025-BA33-4828-9ABD-5083CEFE070F}" type="pres">
      <dgm:prSet presAssocID="{400AD45C-2FEB-4A61-B0D6-9B488AB88498}" presName="parentLin" presStyleCnt="0"/>
      <dgm:spPr/>
    </dgm:pt>
    <dgm:pt modelId="{6958A4B5-F379-4A57-B303-DB2EE5D47B9A}" type="pres">
      <dgm:prSet presAssocID="{400AD45C-2FEB-4A61-B0D6-9B488AB88498}" presName="parentLeftMargin" presStyleLbl="node1" presStyleIdx="0" presStyleCnt="1"/>
      <dgm:spPr/>
      <dgm:t>
        <a:bodyPr/>
        <a:lstStyle/>
        <a:p>
          <a:endParaRPr lang="ru-RU"/>
        </a:p>
      </dgm:t>
    </dgm:pt>
    <dgm:pt modelId="{83252079-BEA7-4E58-8044-9C5AB17C77C5}" type="pres">
      <dgm:prSet presAssocID="{400AD45C-2FEB-4A61-B0D6-9B488AB88498}" presName="parentText" presStyleLbl="node1" presStyleIdx="0" presStyleCnt="1" custScaleX="113146" custScaleY="34882" custLinFactNeighborX="-49785" custLinFactNeighborY="-45610">
        <dgm:presLayoutVars>
          <dgm:chMax val="0"/>
          <dgm:bulletEnabled val="1"/>
        </dgm:presLayoutVars>
      </dgm:prSet>
      <dgm:spPr/>
      <dgm:t>
        <a:bodyPr/>
        <a:lstStyle/>
        <a:p>
          <a:endParaRPr lang="ru-RU"/>
        </a:p>
      </dgm:t>
    </dgm:pt>
    <dgm:pt modelId="{314CD6B2-DCD2-459D-857A-5C4EF074A594}" type="pres">
      <dgm:prSet presAssocID="{400AD45C-2FEB-4A61-B0D6-9B488AB88498}" presName="negativeSpace" presStyleCnt="0"/>
      <dgm:spPr/>
    </dgm:pt>
    <dgm:pt modelId="{31D2B003-1C75-48D2-A11C-CF082DD6876C}" type="pres">
      <dgm:prSet presAssocID="{400AD45C-2FEB-4A61-B0D6-9B488AB88498}" presName="childText" presStyleLbl="conFgAcc1" presStyleIdx="0" presStyleCnt="1" custScaleY="72469">
        <dgm:presLayoutVars>
          <dgm:bulletEnabled val="1"/>
        </dgm:presLayoutVars>
      </dgm:prSet>
      <dgm:spPr/>
      <dgm:t>
        <a:bodyPr/>
        <a:lstStyle/>
        <a:p>
          <a:endParaRPr lang="ru-RU"/>
        </a:p>
      </dgm:t>
    </dgm:pt>
  </dgm:ptLst>
  <dgm:cxnLst>
    <dgm:cxn modelId="{C539EC3D-803C-44FF-B2A0-CF3B4A1D139E}" type="presOf" srcId="{6F74AA4E-95CB-4EF3-A97F-8A2078C5CA0F}" destId="{807178AC-2FE3-4657-AA9F-FD7313A12EFB}" srcOrd="0" destOrd="0" presId="urn:microsoft.com/office/officeart/2005/8/layout/list1"/>
    <dgm:cxn modelId="{39D1AC17-4EC9-4632-92BB-B7D01E19ACE6}" type="presOf" srcId="{1F7164C9-76A6-4AF8-82E6-73DB8B54372D}" destId="{31D2B003-1C75-48D2-A11C-CF082DD6876C}" srcOrd="0" destOrd="3" presId="urn:microsoft.com/office/officeart/2005/8/layout/list1"/>
    <dgm:cxn modelId="{6A48FFED-2012-42CD-9E82-1676D5506635}" srcId="{400AD45C-2FEB-4A61-B0D6-9B488AB88498}" destId="{1F7164C9-76A6-4AF8-82E6-73DB8B54372D}" srcOrd="3" destOrd="0" parTransId="{18297F07-2016-4906-A732-D0224339D0F9}" sibTransId="{C9188ED2-162D-434A-AA4E-D86B5CA809FE}"/>
    <dgm:cxn modelId="{C1B26E10-A581-49D4-8339-38014C7F0451}" srcId="{400AD45C-2FEB-4A61-B0D6-9B488AB88498}" destId="{6EA2B2B6-F300-45A9-8A3D-D9572ACD8FAB}" srcOrd="2" destOrd="0" parTransId="{AC38EF29-5CCA-47BA-B8E3-E104A81C9F6E}" sibTransId="{111835DC-AE2C-4726-BD17-61AF13D3B3CB}"/>
    <dgm:cxn modelId="{1345586C-52C1-4278-876B-BEE86250F56B}" type="presOf" srcId="{179FCA3B-6448-4444-96BD-9227759BE36F}" destId="{31D2B003-1C75-48D2-A11C-CF082DD6876C}" srcOrd="0" destOrd="1" presId="urn:microsoft.com/office/officeart/2005/8/layout/list1"/>
    <dgm:cxn modelId="{2A127AAA-1C1D-4066-955D-739FEFA85A03}" srcId="{6F74AA4E-95CB-4EF3-A97F-8A2078C5CA0F}" destId="{400AD45C-2FEB-4A61-B0D6-9B488AB88498}" srcOrd="0" destOrd="0" parTransId="{A4E24011-01E5-4417-A1D9-68FFBEB72B45}" sibTransId="{AD741262-2AF9-4B40-AF67-2B92221E6A47}"/>
    <dgm:cxn modelId="{91FF31BE-3951-47E3-AA37-817D1A799C48}" type="presOf" srcId="{400AD45C-2FEB-4A61-B0D6-9B488AB88498}" destId="{6958A4B5-F379-4A57-B303-DB2EE5D47B9A}" srcOrd="0" destOrd="0" presId="urn:microsoft.com/office/officeart/2005/8/layout/list1"/>
    <dgm:cxn modelId="{2AE047C2-A222-4A65-AE38-2AFA71620FC7}" srcId="{400AD45C-2FEB-4A61-B0D6-9B488AB88498}" destId="{0576B091-F00E-41E1-8DB2-8206D569C9A8}" srcOrd="0" destOrd="0" parTransId="{74083D0E-B28F-4EC7-9E6D-7EA9AA01FCC5}" sibTransId="{0E2A8D2B-D80F-4209-AA71-9A4DB6C9E783}"/>
    <dgm:cxn modelId="{2076DD48-1F63-4BB3-84BD-F5F9789CD778}" type="presOf" srcId="{400AD45C-2FEB-4A61-B0D6-9B488AB88498}" destId="{83252079-BEA7-4E58-8044-9C5AB17C77C5}" srcOrd="1" destOrd="0" presId="urn:microsoft.com/office/officeart/2005/8/layout/list1"/>
    <dgm:cxn modelId="{2D5C60F0-3664-457C-A777-F94FAA76CD54}" type="presOf" srcId="{0576B091-F00E-41E1-8DB2-8206D569C9A8}" destId="{31D2B003-1C75-48D2-A11C-CF082DD6876C}" srcOrd="0" destOrd="0" presId="urn:microsoft.com/office/officeart/2005/8/layout/list1"/>
    <dgm:cxn modelId="{4B569E96-1ECF-4991-96A3-C9955E174078}" srcId="{400AD45C-2FEB-4A61-B0D6-9B488AB88498}" destId="{179FCA3B-6448-4444-96BD-9227759BE36F}" srcOrd="1" destOrd="0" parTransId="{F13C42D2-0C40-490C-BFEB-5B94FF0063C0}" sibTransId="{010DCAA9-F0DF-4C95-93C5-73ACFDD833DF}"/>
    <dgm:cxn modelId="{679B01A7-6158-44D5-B6C6-71F90590D858}" type="presOf" srcId="{6EA2B2B6-F300-45A9-8A3D-D9572ACD8FAB}" destId="{31D2B003-1C75-48D2-A11C-CF082DD6876C}" srcOrd="0" destOrd="2" presId="urn:microsoft.com/office/officeart/2005/8/layout/list1"/>
    <dgm:cxn modelId="{4FE19B16-6EAD-410A-8689-322C1898843A}" type="presParOf" srcId="{807178AC-2FE3-4657-AA9F-FD7313A12EFB}" destId="{EFC55025-BA33-4828-9ABD-5083CEFE070F}" srcOrd="0" destOrd="0" presId="urn:microsoft.com/office/officeart/2005/8/layout/list1"/>
    <dgm:cxn modelId="{3503E333-7BCE-4A0F-B8E2-3F82C00BBF27}" type="presParOf" srcId="{EFC55025-BA33-4828-9ABD-5083CEFE070F}" destId="{6958A4B5-F379-4A57-B303-DB2EE5D47B9A}" srcOrd="0" destOrd="0" presId="urn:microsoft.com/office/officeart/2005/8/layout/list1"/>
    <dgm:cxn modelId="{FB601816-9832-4C30-BF92-6D1D935B4A58}" type="presParOf" srcId="{EFC55025-BA33-4828-9ABD-5083CEFE070F}" destId="{83252079-BEA7-4E58-8044-9C5AB17C77C5}" srcOrd="1" destOrd="0" presId="urn:microsoft.com/office/officeart/2005/8/layout/list1"/>
    <dgm:cxn modelId="{E08E6B08-E969-46F6-89A5-CBA6D5106066}" type="presParOf" srcId="{807178AC-2FE3-4657-AA9F-FD7313A12EFB}" destId="{314CD6B2-DCD2-459D-857A-5C4EF074A594}" srcOrd="1" destOrd="0" presId="urn:microsoft.com/office/officeart/2005/8/layout/list1"/>
    <dgm:cxn modelId="{C10B328E-5119-448A-B923-AAA8506D8995}" type="presParOf" srcId="{807178AC-2FE3-4657-AA9F-FD7313A12EFB}" destId="{31D2B003-1C75-48D2-A11C-CF082DD6876C}" srcOrd="2" destOrd="0" presId="urn:microsoft.com/office/officeart/2005/8/layout/list1"/>
  </dgm:cxnLst>
  <dgm:bg/>
  <dgm:whole/>
  <dgm:extLst>
    <a:ext uri="http://schemas.microsoft.com/office/drawing/2008/diagram">
      <dsp:dataModelExt xmlns:dsp="http://schemas.microsoft.com/office/drawing/2008/diagram" xmlns="" relId="rId18" minVer="http://schemas.openxmlformats.org/drawingml/2006/diagram"/>
    </a:ext>
  </dgm:extLst>
</dgm:dataModel>
</file>

<file path=ppt/diagrams/data28.xml><?xml version="1.0" encoding="utf-8"?>
<dgm:dataModel xmlns:dgm="http://schemas.openxmlformats.org/drawingml/2006/diagram" xmlns:a="http://schemas.openxmlformats.org/drawingml/2006/main">
  <dgm:ptLst>
    <dgm:pt modelId="{2EB0A75A-CE23-4C5D-90C4-B26109034015}" type="doc">
      <dgm:prSet loTypeId="urn:microsoft.com/office/officeart/2005/8/layout/hProcess9" loCatId="process" qsTypeId="urn:microsoft.com/office/officeart/2005/8/quickstyle/simple5" qsCatId="simple" csTypeId="urn:microsoft.com/office/officeart/2005/8/colors/accent1_2" csCatId="accent1" phldr="1"/>
      <dgm:spPr/>
    </dgm:pt>
    <dgm:pt modelId="{95084934-030D-4607-AE9A-A0ECC5ED7CD8}">
      <dgm:prSet phldrT="[Текст]" custT="1"/>
      <dgm:spPr/>
      <dgm:t>
        <a:bodyPr/>
        <a:lstStyle/>
        <a:p>
          <a:r>
            <a:rPr lang="ru-RU" sz="2800" b="1" dirty="0" smtClean="0">
              <a:effectLst>
                <a:outerShdw blurRad="38100" dist="38100" dir="2700000" algn="tl">
                  <a:srgbClr val="000000">
                    <a:alpha val="43137"/>
                  </a:srgbClr>
                </a:outerShdw>
              </a:effectLst>
              <a:latin typeface="Times New Roman" pitchFamily="18" charset="0"/>
              <a:cs typeface="Times New Roman" pitchFamily="18" charset="0"/>
            </a:rPr>
            <a:t>ШАГ 10</a:t>
          </a:r>
          <a:endParaRPr lang="ru-RU" sz="2800" dirty="0">
            <a:effectLst>
              <a:outerShdw blurRad="38100" dist="38100" dir="2700000" algn="tl">
                <a:srgbClr val="000000">
                  <a:alpha val="43137"/>
                </a:srgbClr>
              </a:outerShdw>
            </a:effectLst>
            <a:latin typeface="Times New Roman" pitchFamily="18" charset="0"/>
            <a:cs typeface="Times New Roman" pitchFamily="18" charset="0"/>
          </a:endParaRPr>
        </a:p>
      </dgm:t>
    </dgm:pt>
    <dgm:pt modelId="{FC0AB431-F1FC-4BCD-9A11-3010C74A8F9F}" type="parTrans" cxnId="{EBF3E02B-9F30-41D8-B8CA-A56CE2CF7D87}">
      <dgm:prSet/>
      <dgm:spPr/>
      <dgm:t>
        <a:bodyPr/>
        <a:lstStyle/>
        <a:p>
          <a:endParaRPr lang="ru-RU"/>
        </a:p>
      </dgm:t>
    </dgm:pt>
    <dgm:pt modelId="{376567F2-A01B-4F5B-A31E-AEF8BC758C29}" type="sibTrans" cxnId="{EBF3E02B-9F30-41D8-B8CA-A56CE2CF7D87}">
      <dgm:prSet/>
      <dgm:spPr/>
      <dgm:t>
        <a:bodyPr/>
        <a:lstStyle/>
        <a:p>
          <a:endParaRPr lang="ru-RU"/>
        </a:p>
      </dgm:t>
    </dgm:pt>
    <dgm:pt modelId="{5CC2F55C-2B2E-4DA3-9213-AD1EB87A1924}">
      <dgm:prSet phldrT="[Текст]" custT="1"/>
      <dgm:spPr/>
      <dgm:t>
        <a:bodyPr/>
        <a:lstStyle/>
        <a:p>
          <a:r>
            <a:rPr lang="ru-RU" sz="1800" b="1" dirty="0" smtClean="0">
              <a:latin typeface="Times New Roman" pitchFamily="18" charset="0"/>
              <a:cs typeface="Times New Roman" pitchFamily="18" charset="0"/>
            </a:rPr>
            <a:t>Подготовка проекта договора купли-продажи/аренды и направление его на подпись инвестору </a:t>
          </a:r>
        </a:p>
        <a:p>
          <a:r>
            <a:rPr lang="ru-RU" sz="1800" b="1" dirty="0" smtClean="0">
              <a:latin typeface="Times New Roman" pitchFamily="18" charset="0"/>
              <a:cs typeface="Times New Roman" pitchFamily="18" charset="0"/>
            </a:rPr>
            <a:t>(победителю аукциона)</a:t>
          </a:r>
        </a:p>
      </dgm:t>
    </dgm:pt>
    <dgm:pt modelId="{EC4CFFDF-EF8E-4885-B760-0565B066F109}" type="parTrans" cxnId="{2925C8A8-A0B1-44D8-8A23-5AE4EF4D56AB}">
      <dgm:prSet/>
      <dgm:spPr/>
      <dgm:t>
        <a:bodyPr/>
        <a:lstStyle/>
        <a:p>
          <a:endParaRPr lang="ru-RU"/>
        </a:p>
      </dgm:t>
    </dgm:pt>
    <dgm:pt modelId="{E30A95DD-0CBD-4350-9884-04DE49D51F3B}" type="sibTrans" cxnId="{2925C8A8-A0B1-44D8-8A23-5AE4EF4D56AB}">
      <dgm:prSet/>
      <dgm:spPr/>
      <dgm:t>
        <a:bodyPr/>
        <a:lstStyle/>
        <a:p>
          <a:endParaRPr lang="ru-RU"/>
        </a:p>
      </dgm:t>
    </dgm:pt>
    <dgm:pt modelId="{D4DECD6B-1BD5-4D05-81B4-CBDE34F7EF19}" type="pres">
      <dgm:prSet presAssocID="{2EB0A75A-CE23-4C5D-90C4-B26109034015}" presName="CompostProcess" presStyleCnt="0">
        <dgm:presLayoutVars>
          <dgm:dir/>
          <dgm:resizeHandles val="exact"/>
        </dgm:presLayoutVars>
      </dgm:prSet>
      <dgm:spPr/>
    </dgm:pt>
    <dgm:pt modelId="{608AF7A6-9756-42BC-B0D8-5124A3243E08}" type="pres">
      <dgm:prSet presAssocID="{2EB0A75A-CE23-4C5D-90C4-B26109034015}" presName="arrow" presStyleLbl="bgShp" presStyleIdx="0" presStyleCnt="1" custScaleX="117647"/>
      <dgm:spPr/>
    </dgm:pt>
    <dgm:pt modelId="{5B349811-AB21-459D-BFCB-683E2DD99BF1}" type="pres">
      <dgm:prSet presAssocID="{2EB0A75A-CE23-4C5D-90C4-B26109034015}" presName="linearProcess" presStyleCnt="0"/>
      <dgm:spPr/>
    </dgm:pt>
    <dgm:pt modelId="{02A7B175-E921-4A91-BC16-F41184B35084}" type="pres">
      <dgm:prSet presAssocID="{95084934-030D-4607-AE9A-A0ECC5ED7CD8}" presName="textNode" presStyleLbl="node1" presStyleIdx="0" presStyleCnt="2" custScaleX="49840" custScaleY="67074" custLinFactNeighborX="-70360" custLinFactNeighborY="825">
        <dgm:presLayoutVars>
          <dgm:bulletEnabled val="1"/>
        </dgm:presLayoutVars>
      </dgm:prSet>
      <dgm:spPr/>
      <dgm:t>
        <a:bodyPr/>
        <a:lstStyle/>
        <a:p>
          <a:endParaRPr lang="ru-RU"/>
        </a:p>
      </dgm:t>
    </dgm:pt>
    <dgm:pt modelId="{8F38BB37-F202-4A53-A62E-021FAE5286A4}" type="pres">
      <dgm:prSet presAssocID="{376567F2-A01B-4F5B-A31E-AEF8BC758C29}" presName="sibTrans" presStyleCnt="0"/>
      <dgm:spPr/>
    </dgm:pt>
    <dgm:pt modelId="{B13B9016-3BFF-480E-A9BC-E7C1AEA9902C}" type="pres">
      <dgm:prSet presAssocID="{5CC2F55C-2B2E-4DA3-9213-AD1EB87A1924}" presName="textNode" presStyleLbl="node1" presStyleIdx="1" presStyleCnt="2" custScaleX="137368" custScaleY="193207" custLinFactNeighborX="-7368" custLinFactNeighborY="0">
        <dgm:presLayoutVars>
          <dgm:bulletEnabled val="1"/>
        </dgm:presLayoutVars>
      </dgm:prSet>
      <dgm:spPr/>
      <dgm:t>
        <a:bodyPr/>
        <a:lstStyle/>
        <a:p>
          <a:endParaRPr lang="ru-RU"/>
        </a:p>
      </dgm:t>
    </dgm:pt>
  </dgm:ptLst>
  <dgm:cxnLst>
    <dgm:cxn modelId="{2925C8A8-A0B1-44D8-8A23-5AE4EF4D56AB}" srcId="{2EB0A75A-CE23-4C5D-90C4-B26109034015}" destId="{5CC2F55C-2B2E-4DA3-9213-AD1EB87A1924}" srcOrd="1" destOrd="0" parTransId="{EC4CFFDF-EF8E-4885-B760-0565B066F109}" sibTransId="{E30A95DD-0CBD-4350-9884-04DE49D51F3B}"/>
    <dgm:cxn modelId="{EBF3E02B-9F30-41D8-B8CA-A56CE2CF7D87}" srcId="{2EB0A75A-CE23-4C5D-90C4-B26109034015}" destId="{95084934-030D-4607-AE9A-A0ECC5ED7CD8}" srcOrd="0" destOrd="0" parTransId="{FC0AB431-F1FC-4BCD-9A11-3010C74A8F9F}" sibTransId="{376567F2-A01B-4F5B-A31E-AEF8BC758C29}"/>
    <dgm:cxn modelId="{9E6C23B2-1D92-4F7C-809D-80689B2FD27E}" type="presOf" srcId="{95084934-030D-4607-AE9A-A0ECC5ED7CD8}" destId="{02A7B175-E921-4A91-BC16-F41184B35084}" srcOrd="0" destOrd="0" presId="urn:microsoft.com/office/officeart/2005/8/layout/hProcess9"/>
    <dgm:cxn modelId="{DDD03325-89EC-45DF-A76D-7216D042F0BC}" type="presOf" srcId="{2EB0A75A-CE23-4C5D-90C4-B26109034015}" destId="{D4DECD6B-1BD5-4D05-81B4-CBDE34F7EF19}" srcOrd="0" destOrd="0" presId="urn:microsoft.com/office/officeart/2005/8/layout/hProcess9"/>
    <dgm:cxn modelId="{5BEF49CC-417E-42A9-8430-F9251B7061C9}" type="presOf" srcId="{5CC2F55C-2B2E-4DA3-9213-AD1EB87A1924}" destId="{B13B9016-3BFF-480E-A9BC-E7C1AEA9902C}" srcOrd="0" destOrd="0" presId="urn:microsoft.com/office/officeart/2005/8/layout/hProcess9"/>
    <dgm:cxn modelId="{CE1AF355-E12E-4D37-B3A9-A7EA1022296E}" type="presParOf" srcId="{D4DECD6B-1BD5-4D05-81B4-CBDE34F7EF19}" destId="{608AF7A6-9756-42BC-B0D8-5124A3243E08}" srcOrd="0" destOrd="0" presId="urn:microsoft.com/office/officeart/2005/8/layout/hProcess9"/>
    <dgm:cxn modelId="{DD83CD7A-2D05-4880-89CC-F524C38EE692}" type="presParOf" srcId="{D4DECD6B-1BD5-4D05-81B4-CBDE34F7EF19}" destId="{5B349811-AB21-459D-BFCB-683E2DD99BF1}" srcOrd="1" destOrd="0" presId="urn:microsoft.com/office/officeart/2005/8/layout/hProcess9"/>
    <dgm:cxn modelId="{068E72C3-A2FC-41F6-AD00-1860BB2C49B6}" type="presParOf" srcId="{5B349811-AB21-459D-BFCB-683E2DD99BF1}" destId="{02A7B175-E921-4A91-BC16-F41184B35084}" srcOrd="0" destOrd="0" presId="urn:microsoft.com/office/officeart/2005/8/layout/hProcess9"/>
    <dgm:cxn modelId="{46103817-77DB-40CF-81E4-E30FE16EC60C}" type="presParOf" srcId="{5B349811-AB21-459D-BFCB-683E2DD99BF1}" destId="{8F38BB37-F202-4A53-A62E-021FAE5286A4}" srcOrd="1" destOrd="0" presId="urn:microsoft.com/office/officeart/2005/8/layout/hProcess9"/>
    <dgm:cxn modelId="{27086406-4955-4CDF-B84E-356B4B8E262D}" type="presParOf" srcId="{5B349811-AB21-459D-BFCB-683E2DD99BF1}" destId="{B13B9016-3BFF-480E-A9BC-E7C1AEA9902C}" srcOrd="2" destOrd="0" presId="urn:microsoft.com/office/officeart/2005/8/layout/hProcess9"/>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9.xml><?xml version="1.0" encoding="utf-8"?>
<dgm:dataModel xmlns:dgm="http://schemas.openxmlformats.org/drawingml/2006/diagram" xmlns:a="http://schemas.openxmlformats.org/drawingml/2006/main">
  <dgm:ptLst>
    <dgm:pt modelId="{66098B7C-909D-439F-8520-B436676F2B56}" type="doc">
      <dgm:prSet loTypeId="urn:microsoft.com/office/officeart/2005/8/layout/vList2" loCatId="list" qsTypeId="urn:microsoft.com/office/officeart/2005/8/quickstyle/3d1" qsCatId="3D" csTypeId="urn:microsoft.com/office/officeart/2005/8/colors/accent1_2" csCatId="accent1" phldr="1"/>
      <dgm:spPr/>
      <dgm:t>
        <a:bodyPr/>
        <a:lstStyle/>
        <a:p>
          <a:endParaRPr lang="ru-RU"/>
        </a:p>
      </dgm:t>
    </dgm:pt>
    <dgm:pt modelId="{992D1123-C620-4A0B-834B-3FB84395442E}">
      <dgm:prSet phldrT="[Текст]" custT="1"/>
      <dgm:spPr/>
      <dgm:t>
        <a:bodyPr/>
        <a:lstStyle/>
        <a:p>
          <a:r>
            <a:rPr lang="ru-RU" sz="1800" b="1" dirty="0" smtClean="0">
              <a:latin typeface="Times New Roman" pitchFamily="18" charset="0"/>
              <a:cs typeface="Times New Roman" pitchFamily="18" charset="0"/>
            </a:rPr>
            <a:t>Срок фактический</a:t>
          </a:r>
          <a:endParaRPr lang="ru-RU" sz="1800" b="1" dirty="0">
            <a:latin typeface="Times New Roman" pitchFamily="18" charset="0"/>
            <a:cs typeface="Times New Roman" pitchFamily="18" charset="0"/>
          </a:endParaRPr>
        </a:p>
      </dgm:t>
    </dgm:pt>
    <dgm:pt modelId="{9FEB9F0B-1222-43F8-9EC4-4D2DF23B10E5}" type="parTrans" cxnId="{522E800C-ADF5-4F44-93BD-B246AAB5DC2D}">
      <dgm:prSet/>
      <dgm:spPr/>
      <dgm:t>
        <a:bodyPr/>
        <a:lstStyle/>
        <a:p>
          <a:endParaRPr lang="ru-RU"/>
        </a:p>
      </dgm:t>
    </dgm:pt>
    <dgm:pt modelId="{D92B979B-CD54-4812-909D-6C7E16307BF4}" type="sibTrans" cxnId="{522E800C-ADF5-4F44-93BD-B246AAB5DC2D}">
      <dgm:prSet/>
      <dgm:spPr/>
      <dgm:t>
        <a:bodyPr/>
        <a:lstStyle/>
        <a:p>
          <a:endParaRPr lang="ru-RU"/>
        </a:p>
      </dgm:t>
    </dgm:pt>
    <dgm:pt modelId="{DD1FFA25-3984-4389-99F1-EC67D87588EB}">
      <dgm:prSet phldrT="[Текст]" custT="1"/>
      <dgm:spPr/>
      <dgm:t>
        <a:bodyPr/>
        <a:lstStyle/>
        <a:p>
          <a:pPr algn="l"/>
          <a:r>
            <a:rPr lang="ru-RU" sz="1800" dirty="0" smtClean="0">
              <a:latin typeface="Times New Roman" pitchFamily="18" charset="0"/>
              <a:cs typeface="Times New Roman" pitchFamily="18" charset="0"/>
            </a:rPr>
            <a:t>10 дней</a:t>
          </a:r>
          <a:endParaRPr lang="ru-RU" sz="1800" dirty="0">
            <a:latin typeface="Times New Roman" pitchFamily="18" charset="0"/>
            <a:cs typeface="Times New Roman" pitchFamily="18" charset="0"/>
          </a:endParaRPr>
        </a:p>
      </dgm:t>
    </dgm:pt>
    <dgm:pt modelId="{DD1936C5-C264-4E34-AE6F-C32D8AD2F07D}" type="parTrans" cxnId="{A60AC6CC-06B8-42FC-BE9A-B4CD113FDE4E}">
      <dgm:prSet/>
      <dgm:spPr/>
      <dgm:t>
        <a:bodyPr/>
        <a:lstStyle/>
        <a:p>
          <a:endParaRPr lang="ru-RU"/>
        </a:p>
      </dgm:t>
    </dgm:pt>
    <dgm:pt modelId="{41181F03-CC60-4E77-91BB-18678F0E42ED}" type="sibTrans" cxnId="{A60AC6CC-06B8-42FC-BE9A-B4CD113FDE4E}">
      <dgm:prSet/>
      <dgm:spPr/>
      <dgm:t>
        <a:bodyPr/>
        <a:lstStyle/>
        <a:p>
          <a:endParaRPr lang="ru-RU"/>
        </a:p>
      </dgm:t>
    </dgm:pt>
    <dgm:pt modelId="{84D5740B-C7C7-4399-B5DE-8504EE173AF4}">
      <dgm:prSet phldrT="[Текст]" custT="1"/>
      <dgm:spPr/>
      <dgm:t>
        <a:bodyPr/>
        <a:lstStyle/>
        <a:p>
          <a:pPr algn="l"/>
          <a:r>
            <a:rPr lang="ru-RU" sz="1800" b="1" dirty="0" smtClean="0">
              <a:latin typeface="Times New Roman" pitchFamily="18" charset="0"/>
              <a:cs typeface="Times New Roman" pitchFamily="18" charset="0"/>
            </a:rPr>
            <a:t>Срок</a:t>
          </a:r>
          <a:r>
            <a:rPr lang="ru-RU" sz="1800" dirty="0" smtClean="0">
              <a:solidFill>
                <a:srgbClr val="D2533C"/>
              </a:solidFill>
            </a:rPr>
            <a:t> </a:t>
          </a:r>
          <a:r>
            <a:rPr lang="ru-RU" sz="1800" b="1" dirty="0" smtClean="0">
              <a:latin typeface="Times New Roman" pitchFamily="18" charset="0"/>
              <a:cs typeface="Times New Roman" pitchFamily="18" charset="0"/>
            </a:rPr>
            <a:t>целевой</a:t>
          </a:r>
          <a:endParaRPr lang="ru-RU" sz="1800" b="1" dirty="0">
            <a:latin typeface="Times New Roman" pitchFamily="18" charset="0"/>
            <a:cs typeface="Times New Roman" pitchFamily="18" charset="0"/>
          </a:endParaRPr>
        </a:p>
      </dgm:t>
    </dgm:pt>
    <dgm:pt modelId="{88A4FAF0-7D4B-4E1B-9A20-8A3DBCBA18EA}" type="parTrans" cxnId="{91606B06-72CF-4ADF-B2EA-8DD8C009F619}">
      <dgm:prSet/>
      <dgm:spPr/>
      <dgm:t>
        <a:bodyPr/>
        <a:lstStyle/>
        <a:p>
          <a:endParaRPr lang="ru-RU"/>
        </a:p>
      </dgm:t>
    </dgm:pt>
    <dgm:pt modelId="{CCF77A5A-4973-407E-A337-54C83C28EE1F}" type="sibTrans" cxnId="{91606B06-72CF-4ADF-B2EA-8DD8C009F619}">
      <dgm:prSet/>
      <dgm:spPr/>
      <dgm:t>
        <a:bodyPr/>
        <a:lstStyle/>
        <a:p>
          <a:endParaRPr lang="ru-RU"/>
        </a:p>
      </dgm:t>
    </dgm:pt>
    <dgm:pt modelId="{45965DA7-180B-4C1A-A0EF-7945ABB9F4F6}">
      <dgm:prSet phldrT="[Текст]" custT="1"/>
      <dgm:spPr/>
      <dgm:t>
        <a:bodyPr/>
        <a:lstStyle/>
        <a:p>
          <a:pPr algn="l"/>
          <a:r>
            <a:rPr lang="ru-RU" sz="1800" dirty="0" smtClean="0">
              <a:latin typeface="Times New Roman" pitchFamily="18" charset="0"/>
              <a:cs typeface="Times New Roman" pitchFamily="18" charset="0"/>
            </a:rPr>
            <a:t>5 дней</a:t>
          </a:r>
          <a:endParaRPr lang="ru-RU" sz="1800" dirty="0">
            <a:latin typeface="Times New Roman" pitchFamily="18" charset="0"/>
            <a:cs typeface="Times New Roman" pitchFamily="18" charset="0"/>
          </a:endParaRPr>
        </a:p>
      </dgm:t>
    </dgm:pt>
    <dgm:pt modelId="{3DCDF7EE-AEDE-478A-AABD-15F0B9D450DF}" type="parTrans" cxnId="{E7ED640B-2766-4BCC-AC6B-989C014F6AD8}">
      <dgm:prSet/>
      <dgm:spPr/>
      <dgm:t>
        <a:bodyPr/>
        <a:lstStyle/>
        <a:p>
          <a:endParaRPr lang="ru-RU"/>
        </a:p>
      </dgm:t>
    </dgm:pt>
    <dgm:pt modelId="{DA7B61BC-8848-456F-A185-3D4F691360C6}" type="sibTrans" cxnId="{E7ED640B-2766-4BCC-AC6B-989C014F6AD8}">
      <dgm:prSet/>
      <dgm:spPr/>
      <dgm:t>
        <a:bodyPr/>
        <a:lstStyle/>
        <a:p>
          <a:endParaRPr lang="ru-RU"/>
        </a:p>
      </dgm:t>
    </dgm:pt>
    <dgm:pt modelId="{3D1F6345-7967-4FB8-B122-72EB43BC630A}" type="pres">
      <dgm:prSet presAssocID="{66098B7C-909D-439F-8520-B436676F2B56}" presName="linear" presStyleCnt="0">
        <dgm:presLayoutVars>
          <dgm:animLvl val="lvl"/>
          <dgm:resizeHandles val="exact"/>
        </dgm:presLayoutVars>
      </dgm:prSet>
      <dgm:spPr/>
      <dgm:t>
        <a:bodyPr/>
        <a:lstStyle/>
        <a:p>
          <a:endParaRPr lang="ru-RU"/>
        </a:p>
      </dgm:t>
    </dgm:pt>
    <dgm:pt modelId="{8BF8B06D-B898-4958-AAA4-9F58A4E466AE}" type="pres">
      <dgm:prSet presAssocID="{992D1123-C620-4A0B-834B-3FB84395442E}" presName="parentText" presStyleLbl="node1" presStyleIdx="0" presStyleCnt="2" custScaleY="123521">
        <dgm:presLayoutVars>
          <dgm:chMax val="0"/>
          <dgm:bulletEnabled val="1"/>
        </dgm:presLayoutVars>
      </dgm:prSet>
      <dgm:spPr/>
      <dgm:t>
        <a:bodyPr/>
        <a:lstStyle/>
        <a:p>
          <a:endParaRPr lang="ru-RU"/>
        </a:p>
      </dgm:t>
    </dgm:pt>
    <dgm:pt modelId="{5503E5AA-5523-4DC4-B0D6-FF70A953BFAC}" type="pres">
      <dgm:prSet presAssocID="{992D1123-C620-4A0B-834B-3FB84395442E}" presName="childText" presStyleLbl="revTx" presStyleIdx="0" presStyleCnt="2" custScaleY="98814">
        <dgm:presLayoutVars>
          <dgm:bulletEnabled val="1"/>
        </dgm:presLayoutVars>
      </dgm:prSet>
      <dgm:spPr/>
      <dgm:t>
        <a:bodyPr/>
        <a:lstStyle/>
        <a:p>
          <a:endParaRPr lang="ru-RU"/>
        </a:p>
      </dgm:t>
    </dgm:pt>
    <dgm:pt modelId="{03325D0E-BA5F-4B48-802D-7801928AF468}" type="pres">
      <dgm:prSet presAssocID="{84D5740B-C7C7-4399-B5DE-8504EE173AF4}" presName="parentText" presStyleLbl="node1" presStyleIdx="1" presStyleCnt="2" custScaleY="133814">
        <dgm:presLayoutVars>
          <dgm:chMax val="0"/>
          <dgm:bulletEnabled val="1"/>
        </dgm:presLayoutVars>
      </dgm:prSet>
      <dgm:spPr/>
      <dgm:t>
        <a:bodyPr/>
        <a:lstStyle/>
        <a:p>
          <a:endParaRPr lang="ru-RU"/>
        </a:p>
      </dgm:t>
    </dgm:pt>
    <dgm:pt modelId="{360F2770-8C05-4FCB-A5A5-01B1C8AA9F4A}" type="pres">
      <dgm:prSet presAssocID="{84D5740B-C7C7-4399-B5DE-8504EE173AF4}" presName="childText" presStyleLbl="revTx" presStyleIdx="1" presStyleCnt="2">
        <dgm:presLayoutVars>
          <dgm:bulletEnabled val="1"/>
        </dgm:presLayoutVars>
      </dgm:prSet>
      <dgm:spPr/>
      <dgm:t>
        <a:bodyPr/>
        <a:lstStyle/>
        <a:p>
          <a:endParaRPr lang="ru-RU"/>
        </a:p>
      </dgm:t>
    </dgm:pt>
  </dgm:ptLst>
  <dgm:cxnLst>
    <dgm:cxn modelId="{91606B06-72CF-4ADF-B2EA-8DD8C009F619}" srcId="{66098B7C-909D-439F-8520-B436676F2B56}" destId="{84D5740B-C7C7-4399-B5DE-8504EE173AF4}" srcOrd="1" destOrd="0" parTransId="{88A4FAF0-7D4B-4E1B-9A20-8A3DBCBA18EA}" sibTransId="{CCF77A5A-4973-407E-A337-54C83C28EE1F}"/>
    <dgm:cxn modelId="{A2D733A4-A56D-47C8-B696-9E1A5D312C39}" type="presOf" srcId="{66098B7C-909D-439F-8520-B436676F2B56}" destId="{3D1F6345-7967-4FB8-B122-72EB43BC630A}" srcOrd="0" destOrd="0" presId="urn:microsoft.com/office/officeart/2005/8/layout/vList2"/>
    <dgm:cxn modelId="{5B16DF9A-5A75-409B-AD02-AADF387913DA}" type="presOf" srcId="{84D5740B-C7C7-4399-B5DE-8504EE173AF4}" destId="{03325D0E-BA5F-4B48-802D-7801928AF468}" srcOrd="0" destOrd="0" presId="urn:microsoft.com/office/officeart/2005/8/layout/vList2"/>
    <dgm:cxn modelId="{E7ED640B-2766-4BCC-AC6B-989C014F6AD8}" srcId="{84D5740B-C7C7-4399-B5DE-8504EE173AF4}" destId="{45965DA7-180B-4C1A-A0EF-7945ABB9F4F6}" srcOrd="0" destOrd="0" parTransId="{3DCDF7EE-AEDE-478A-AABD-15F0B9D450DF}" sibTransId="{DA7B61BC-8848-456F-A185-3D4F691360C6}"/>
    <dgm:cxn modelId="{3E0ECA59-995B-412A-AAC4-36E7841E9570}" type="presOf" srcId="{992D1123-C620-4A0B-834B-3FB84395442E}" destId="{8BF8B06D-B898-4958-AAA4-9F58A4E466AE}" srcOrd="0" destOrd="0" presId="urn:microsoft.com/office/officeart/2005/8/layout/vList2"/>
    <dgm:cxn modelId="{A60AC6CC-06B8-42FC-BE9A-B4CD113FDE4E}" srcId="{992D1123-C620-4A0B-834B-3FB84395442E}" destId="{DD1FFA25-3984-4389-99F1-EC67D87588EB}" srcOrd="0" destOrd="0" parTransId="{DD1936C5-C264-4E34-AE6F-C32D8AD2F07D}" sibTransId="{41181F03-CC60-4E77-91BB-18678F0E42ED}"/>
    <dgm:cxn modelId="{522E800C-ADF5-4F44-93BD-B246AAB5DC2D}" srcId="{66098B7C-909D-439F-8520-B436676F2B56}" destId="{992D1123-C620-4A0B-834B-3FB84395442E}" srcOrd="0" destOrd="0" parTransId="{9FEB9F0B-1222-43F8-9EC4-4D2DF23B10E5}" sibTransId="{D92B979B-CD54-4812-909D-6C7E16307BF4}"/>
    <dgm:cxn modelId="{248357DE-EDB0-402F-A943-1EB7A7E8E3D3}" type="presOf" srcId="{DD1FFA25-3984-4389-99F1-EC67D87588EB}" destId="{5503E5AA-5523-4DC4-B0D6-FF70A953BFAC}" srcOrd="0" destOrd="0" presId="urn:microsoft.com/office/officeart/2005/8/layout/vList2"/>
    <dgm:cxn modelId="{41DCBDB2-90F3-49CF-94D7-7A98C16DFC1B}" type="presOf" srcId="{45965DA7-180B-4C1A-A0EF-7945ABB9F4F6}" destId="{360F2770-8C05-4FCB-A5A5-01B1C8AA9F4A}" srcOrd="0" destOrd="0" presId="urn:microsoft.com/office/officeart/2005/8/layout/vList2"/>
    <dgm:cxn modelId="{177BF9D7-91E9-48E4-B60A-288F9C1A9AC9}" type="presParOf" srcId="{3D1F6345-7967-4FB8-B122-72EB43BC630A}" destId="{8BF8B06D-B898-4958-AAA4-9F58A4E466AE}" srcOrd="0" destOrd="0" presId="urn:microsoft.com/office/officeart/2005/8/layout/vList2"/>
    <dgm:cxn modelId="{32A8A68B-B699-4A31-A4D1-FA7653DFFFB6}" type="presParOf" srcId="{3D1F6345-7967-4FB8-B122-72EB43BC630A}" destId="{5503E5AA-5523-4DC4-B0D6-FF70A953BFAC}" srcOrd="1" destOrd="0" presId="urn:microsoft.com/office/officeart/2005/8/layout/vList2"/>
    <dgm:cxn modelId="{C04E31A9-0394-492E-953B-1D32F7F346EF}" type="presParOf" srcId="{3D1F6345-7967-4FB8-B122-72EB43BC630A}" destId="{03325D0E-BA5F-4B48-802D-7801928AF468}" srcOrd="2" destOrd="0" presId="urn:microsoft.com/office/officeart/2005/8/layout/vList2"/>
    <dgm:cxn modelId="{EEEF7025-43E9-4388-AD6C-958E9C6C00A6}" type="presParOf" srcId="{3D1F6345-7967-4FB8-B122-72EB43BC630A}" destId="{360F2770-8C05-4FCB-A5A5-01B1C8AA9F4A}" srcOrd="3" destOrd="0" presId="urn:microsoft.com/office/officeart/2005/8/layout/vList2"/>
  </dgm:cxnLst>
  <dgm:bg/>
  <dgm:whole/>
  <dgm:extLst>
    <a:ext uri="http://schemas.microsoft.com/office/drawing/2008/diagram">
      <dsp:dataModelExt xmlns:dsp="http://schemas.microsoft.com/office/drawing/2008/diagram" xmlns="" relId="rId11"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6F74AA4E-95CB-4EF3-A97F-8A2078C5CA0F}" type="doc">
      <dgm:prSet loTypeId="urn:microsoft.com/office/officeart/2005/8/layout/list1" loCatId="list" qsTypeId="urn:microsoft.com/office/officeart/2005/8/quickstyle/3d2" qsCatId="3D" csTypeId="urn:microsoft.com/office/officeart/2005/8/colors/accent5_2" csCatId="accent5" phldr="1"/>
      <dgm:spPr/>
      <dgm:t>
        <a:bodyPr/>
        <a:lstStyle/>
        <a:p>
          <a:endParaRPr lang="ru-RU"/>
        </a:p>
      </dgm:t>
    </dgm:pt>
    <dgm:pt modelId="{400AD45C-2FEB-4A61-B0D6-9B488AB88498}">
      <dgm:prSet phldrT="[Текст]" custT="1"/>
      <dgm:spPr/>
      <dgm:t>
        <a:bodyPr/>
        <a:lstStyle/>
        <a:p>
          <a:r>
            <a:rPr lang="ru-RU" sz="2000" dirty="0" smtClean="0">
              <a:latin typeface="Times New Roman" pitchFamily="18" charset="0"/>
              <a:cs typeface="Times New Roman" pitchFamily="18" charset="0"/>
            </a:rPr>
            <a:t>Необходимые документы</a:t>
          </a:r>
        </a:p>
      </dgm:t>
    </dgm:pt>
    <dgm:pt modelId="{A4E24011-01E5-4417-A1D9-68FFBEB72B45}" type="parTrans" cxnId="{2A127AAA-1C1D-4066-955D-739FEFA85A03}">
      <dgm:prSet/>
      <dgm:spPr/>
      <dgm:t>
        <a:bodyPr/>
        <a:lstStyle/>
        <a:p>
          <a:endParaRPr lang="ru-RU"/>
        </a:p>
      </dgm:t>
    </dgm:pt>
    <dgm:pt modelId="{AD741262-2AF9-4B40-AF67-2B92221E6A47}" type="sibTrans" cxnId="{2A127AAA-1C1D-4066-955D-739FEFA85A03}">
      <dgm:prSet/>
      <dgm:spPr/>
      <dgm:t>
        <a:bodyPr/>
        <a:lstStyle/>
        <a:p>
          <a:endParaRPr lang="ru-RU"/>
        </a:p>
      </dgm:t>
    </dgm:pt>
    <dgm:pt modelId="{0576B091-F00E-41E1-8DB2-8206D569C9A8}">
      <dgm:prSet phldrT="[Текст]" custT="1"/>
      <dgm:spPr/>
      <dgm:t>
        <a:bodyPr/>
        <a:lstStyle/>
        <a:p>
          <a:pPr algn="just"/>
          <a:r>
            <a:rPr lang="ru-RU" sz="1600" dirty="0" smtClean="0">
              <a:latin typeface="Times New Roman" pitchFamily="18" charset="0"/>
              <a:cs typeface="Times New Roman" pitchFamily="18" charset="0"/>
            </a:rPr>
            <a:t>Заявление об утверждении схемы расположения земельного участка или земельных участков на кадастровом плане территории.</a:t>
          </a:r>
          <a:endParaRPr lang="ru-RU" sz="1600" dirty="0">
            <a:latin typeface="Times New Roman" pitchFamily="18" charset="0"/>
            <a:cs typeface="Times New Roman" pitchFamily="18" charset="0"/>
          </a:endParaRPr>
        </a:p>
      </dgm:t>
    </dgm:pt>
    <dgm:pt modelId="{74083D0E-B28F-4EC7-9E6D-7EA9AA01FCC5}" type="parTrans" cxnId="{2AE047C2-A222-4A65-AE38-2AFA71620FC7}">
      <dgm:prSet/>
      <dgm:spPr/>
      <dgm:t>
        <a:bodyPr/>
        <a:lstStyle/>
        <a:p>
          <a:endParaRPr lang="ru-RU"/>
        </a:p>
      </dgm:t>
    </dgm:pt>
    <dgm:pt modelId="{0E2A8D2B-D80F-4209-AA71-9A4DB6C9E783}" type="sibTrans" cxnId="{2AE047C2-A222-4A65-AE38-2AFA71620FC7}">
      <dgm:prSet/>
      <dgm:spPr/>
      <dgm:t>
        <a:bodyPr/>
        <a:lstStyle/>
        <a:p>
          <a:endParaRPr lang="ru-RU"/>
        </a:p>
      </dgm:t>
    </dgm:pt>
    <dgm:pt modelId="{73F7C754-D330-469D-957F-19CC75C24247}">
      <dgm:prSet custT="1"/>
      <dgm:spPr/>
      <dgm:t>
        <a:bodyPr/>
        <a:lstStyle/>
        <a:p>
          <a:pPr algn="just"/>
          <a:r>
            <a:rPr lang="ru-RU" sz="1600" dirty="0" smtClean="0">
              <a:latin typeface="Times New Roman" pitchFamily="18" charset="0"/>
              <a:cs typeface="Times New Roman" pitchFamily="18" charset="0"/>
            </a:rPr>
            <a:t>Копия документа, удостоверяющего личность заявителя (личность представителя заявителя).</a:t>
          </a:r>
        </a:p>
      </dgm:t>
    </dgm:pt>
    <dgm:pt modelId="{D13A0C0B-7015-41FB-99A9-841C07FD5A22}" type="parTrans" cxnId="{693F7EDE-3343-4537-80FD-46C47B2D8A1E}">
      <dgm:prSet/>
      <dgm:spPr/>
      <dgm:t>
        <a:bodyPr/>
        <a:lstStyle/>
        <a:p>
          <a:endParaRPr lang="ru-RU"/>
        </a:p>
      </dgm:t>
    </dgm:pt>
    <dgm:pt modelId="{06E2362A-2D05-4734-9311-901B6D571A77}" type="sibTrans" cxnId="{693F7EDE-3343-4537-80FD-46C47B2D8A1E}">
      <dgm:prSet/>
      <dgm:spPr/>
      <dgm:t>
        <a:bodyPr/>
        <a:lstStyle/>
        <a:p>
          <a:endParaRPr lang="ru-RU"/>
        </a:p>
      </dgm:t>
    </dgm:pt>
    <dgm:pt modelId="{9DE5352B-6184-4114-BEF4-FEF400CC2948}">
      <dgm:prSet custT="1"/>
      <dgm:spPr/>
      <dgm:t>
        <a:bodyPr/>
        <a:lstStyle/>
        <a:p>
          <a:pPr algn="just"/>
          <a:r>
            <a:rPr lang="ru-RU" sz="1600" dirty="0" smtClean="0">
              <a:latin typeface="Times New Roman" pitchFamily="18" charset="0"/>
              <a:cs typeface="Times New Roman" pitchFamily="18" charset="0"/>
            </a:rPr>
            <a:t>Проект схемы расположения земельного участка          (в случае, если подготовка схемы расположения земельного участка в целях его образования для предоставления на торгах обеспечена гражданином или юридическим лицом)</a:t>
          </a:r>
          <a:endParaRPr lang="ru-RU" sz="1600" dirty="0">
            <a:latin typeface="Times New Roman" pitchFamily="18" charset="0"/>
            <a:cs typeface="Times New Roman" pitchFamily="18" charset="0"/>
          </a:endParaRPr>
        </a:p>
      </dgm:t>
    </dgm:pt>
    <dgm:pt modelId="{F4B4F8FC-84F3-443F-9CAE-2E1CBD3B2D54}" type="parTrans" cxnId="{AE44D9E9-3B1A-46EA-B98F-25999A300ED2}">
      <dgm:prSet/>
      <dgm:spPr/>
      <dgm:t>
        <a:bodyPr/>
        <a:lstStyle/>
        <a:p>
          <a:endParaRPr lang="ru-RU"/>
        </a:p>
      </dgm:t>
    </dgm:pt>
    <dgm:pt modelId="{D0F5B582-8E16-4D38-92A5-595E161D636A}" type="sibTrans" cxnId="{AE44D9E9-3B1A-46EA-B98F-25999A300ED2}">
      <dgm:prSet/>
      <dgm:spPr/>
      <dgm:t>
        <a:bodyPr/>
        <a:lstStyle/>
        <a:p>
          <a:endParaRPr lang="ru-RU"/>
        </a:p>
      </dgm:t>
    </dgm:pt>
    <dgm:pt modelId="{807178AC-2FE3-4657-AA9F-FD7313A12EFB}" type="pres">
      <dgm:prSet presAssocID="{6F74AA4E-95CB-4EF3-A97F-8A2078C5CA0F}" presName="linear" presStyleCnt="0">
        <dgm:presLayoutVars>
          <dgm:dir/>
          <dgm:animLvl val="lvl"/>
          <dgm:resizeHandles val="exact"/>
        </dgm:presLayoutVars>
      </dgm:prSet>
      <dgm:spPr/>
      <dgm:t>
        <a:bodyPr/>
        <a:lstStyle/>
        <a:p>
          <a:endParaRPr lang="ru-RU"/>
        </a:p>
      </dgm:t>
    </dgm:pt>
    <dgm:pt modelId="{EFC55025-BA33-4828-9ABD-5083CEFE070F}" type="pres">
      <dgm:prSet presAssocID="{400AD45C-2FEB-4A61-B0D6-9B488AB88498}" presName="parentLin" presStyleCnt="0"/>
      <dgm:spPr/>
    </dgm:pt>
    <dgm:pt modelId="{6958A4B5-F379-4A57-B303-DB2EE5D47B9A}" type="pres">
      <dgm:prSet presAssocID="{400AD45C-2FEB-4A61-B0D6-9B488AB88498}" presName="parentLeftMargin" presStyleLbl="node1" presStyleIdx="0" presStyleCnt="1"/>
      <dgm:spPr/>
      <dgm:t>
        <a:bodyPr/>
        <a:lstStyle/>
        <a:p>
          <a:endParaRPr lang="ru-RU"/>
        </a:p>
      </dgm:t>
    </dgm:pt>
    <dgm:pt modelId="{83252079-BEA7-4E58-8044-9C5AB17C77C5}" type="pres">
      <dgm:prSet presAssocID="{400AD45C-2FEB-4A61-B0D6-9B488AB88498}" presName="parentText" presStyleLbl="node1" presStyleIdx="0" presStyleCnt="1" custScaleX="113146" custScaleY="34882" custLinFactNeighborX="-49785" custLinFactNeighborY="-34175">
        <dgm:presLayoutVars>
          <dgm:chMax val="0"/>
          <dgm:bulletEnabled val="1"/>
        </dgm:presLayoutVars>
      </dgm:prSet>
      <dgm:spPr/>
      <dgm:t>
        <a:bodyPr/>
        <a:lstStyle/>
        <a:p>
          <a:endParaRPr lang="ru-RU"/>
        </a:p>
      </dgm:t>
    </dgm:pt>
    <dgm:pt modelId="{314CD6B2-DCD2-459D-857A-5C4EF074A594}" type="pres">
      <dgm:prSet presAssocID="{400AD45C-2FEB-4A61-B0D6-9B488AB88498}" presName="negativeSpace" presStyleCnt="0"/>
      <dgm:spPr/>
    </dgm:pt>
    <dgm:pt modelId="{31D2B003-1C75-48D2-A11C-CF082DD6876C}" type="pres">
      <dgm:prSet presAssocID="{400AD45C-2FEB-4A61-B0D6-9B488AB88498}" presName="childText" presStyleLbl="conFgAcc1" presStyleIdx="0" presStyleCnt="1" custScaleY="76275">
        <dgm:presLayoutVars>
          <dgm:bulletEnabled val="1"/>
        </dgm:presLayoutVars>
      </dgm:prSet>
      <dgm:spPr/>
      <dgm:t>
        <a:bodyPr/>
        <a:lstStyle/>
        <a:p>
          <a:endParaRPr lang="ru-RU"/>
        </a:p>
      </dgm:t>
    </dgm:pt>
  </dgm:ptLst>
  <dgm:cxnLst>
    <dgm:cxn modelId="{693F7EDE-3343-4537-80FD-46C47B2D8A1E}" srcId="{400AD45C-2FEB-4A61-B0D6-9B488AB88498}" destId="{73F7C754-D330-469D-957F-19CC75C24247}" srcOrd="1" destOrd="0" parTransId="{D13A0C0B-7015-41FB-99A9-841C07FD5A22}" sibTransId="{06E2362A-2D05-4734-9311-901B6D571A77}"/>
    <dgm:cxn modelId="{9C4AD5A7-58D2-439C-9BD3-319AE4210BBA}" type="presOf" srcId="{400AD45C-2FEB-4A61-B0D6-9B488AB88498}" destId="{6958A4B5-F379-4A57-B303-DB2EE5D47B9A}" srcOrd="0" destOrd="0" presId="urn:microsoft.com/office/officeart/2005/8/layout/list1"/>
    <dgm:cxn modelId="{AE44D9E9-3B1A-46EA-B98F-25999A300ED2}" srcId="{400AD45C-2FEB-4A61-B0D6-9B488AB88498}" destId="{9DE5352B-6184-4114-BEF4-FEF400CC2948}" srcOrd="2" destOrd="0" parTransId="{F4B4F8FC-84F3-443F-9CAE-2E1CBD3B2D54}" sibTransId="{D0F5B582-8E16-4D38-92A5-595E161D636A}"/>
    <dgm:cxn modelId="{19D2072C-ED72-46A3-872C-18A8E7C43A50}" type="presOf" srcId="{9DE5352B-6184-4114-BEF4-FEF400CC2948}" destId="{31D2B003-1C75-48D2-A11C-CF082DD6876C}" srcOrd="0" destOrd="2" presId="urn:microsoft.com/office/officeart/2005/8/layout/list1"/>
    <dgm:cxn modelId="{E6959867-5689-4AB3-81BE-EA10E4FC4000}" type="presOf" srcId="{6F74AA4E-95CB-4EF3-A97F-8A2078C5CA0F}" destId="{807178AC-2FE3-4657-AA9F-FD7313A12EFB}" srcOrd="0" destOrd="0" presId="urn:microsoft.com/office/officeart/2005/8/layout/list1"/>
    <dgm:cxn modelId="{2A127AAA-1C1D-4066-955D-739FEFA85A03}" srcId="{6F74AA4E-95CB-4EF3-A97F-8A2078C5CA0F}" destId="{400AD45C-2FEB-4A61-B0D6-9B488AB88498}" srcOrd="0" destOrd="0" parTransId="{A4E24011-01E5-4417-A1D9-68FFBEB72B45}" sibTransId="{AD741262-2AF9-4B40-AF67-2B92221E6A47}"/>
    <dgm:cxn modelId="{F7257139-D80B-4D72-B334-AD13E9C05BDF}" type="presOf" srcId="{73F7C754-D330-469D-957F-19CC75C24247}" destId="{31D2B003-1C75-48D2-A11C-CF082DD6876C}" srcOrd="0" destOrd="1" presId="urn:microsoft.com/office/officeart/2005/8/layout/list1"/>
    <dgm:cxn modelId="{2AE047C2-A222-4A65-AE38-2AFA71620FC7}" srcId="{400AD45C-2FEB-4A61-B0D6-9B488AB88498}" destId="{0576B091-F00E-41E1-8DB2-8206D569C9A8}" srcOrd="0" destOrd="0" parTransId="{74083D0E-B28F-4EC7-9E6D-7EA9AA01FCC5}" sibTransId="{0E2A8D2B-D80F-4209-AA71-9A4DB6C9E783}"/>
    <dgm:cxn modelId="{80BB1875-A08C-4202-97B2-870A240FD393}" type="presOf" srcId="{0576B091-F00E-41E1-8DB2-8206D569C9A8}" destId="{31D2B003-1C75-48D2-A11C-CF082DD6876C}" srcOrd="0" destOrd="0" presId="urn:microsoft.com/office/officeart/2005/8/layout/list1"/>
    <dgm:cxn modelId="{A9098A17-EC4C-476A-9E18-64F7683559FF}" type="presOf" srcId="{400AD45C-2FEB-4A61-B0D6-9B488AB88498}" destId="{83252079-BEA7-4E58-8044-9C5AB17C77C5}" srcOrd="1" destOrd="0" presId="urn:microsoft.com/office/officeart/2005/8/layout/list1"/>
    <dgm:cxn modelId="{FF3184BD-EE4E-477D-BE74-674E57812A34}" type="presParOf" srcId="{807178AC-2FE3-4657-AA9F-FD7313A12EFB}" destId="{EFC55025-BA33-4828-9ABD-5083CEFE070F}" srcOrd="0" destOrd="0" presId="urn:microsoft.com/office/officeart/2005/8/layout/list1"/>
    <dgm:cxn modelId="{9096E307-87F4-4E49-B59A-D3B5A3317C59}" type="presParOf" srcId="{EFC55025-BA33-4828-9ABD-5083CEFE070F}" destId="{6958A4B5-F379-4A57-B303-DB2EE5D47B9A}" srcOrd="0" destOrd="0" presId="urn:microsoft.com/office/officeart/2005/8/layout/list1"/>
    <dgm:cxn modelId="{031934CF-895C-4290-8967-FD99A23238FD}" type="presParOf" srcId="{EFC55025-BA33-4828-9ABD-5083CEFE070F}" destId="{83252079-BEA7-4E58-8044-9C5AB17C77C5}" srcOrd="1" destOrd="0" presId="urn:microsoft.com/office/officeart/2005/8/layout/list1"/>
    <dgm:cxn modelId="{33787064-866E-4960-B425-7817A1055DFD}" type="presParOf" srcId="{807178AC-2FE3-4657-AA9F-FD7313A12EFB}" destId="{314CD6B2-DCD2-459D-857A-5C4EF074A594}" srcOrd="1" destOrd="0" presId="urn:microsoft.com/office/officeart/2005/8/layout/list1"/>
    <dgm:cxn modelId="{DB85BCDE-ABF9-4C71-A676-F3633AE73567}" type="presParOf" srcId="{807178AC-2FE3-4657-AA9F-FD7313A12EFB}" destId="{31D2B003-1C75-48D2-A11C-CF082DD6876C}" srcOrd="2" destOrd="0" presId="urn:microsoft.com/office/officeart/2005/8/layout/list1"/>
  </dgm:cxnLst>
  <dgm:bg/>
  <dgm:whole/>
  <dgm:extLst>
    <a:ext uri="http://schemas.microsoft.com/office/drawing/2008/diagram">
      <dsp:dataModelExt xmlns:dsp="http://schemas.microsoft.com/office/drawing/2008/diagram" xmlns="" relId="rId16" minVer="http://schemas.openxmlformats.org/drawingml/2006/diagram"/>
    </a:ext>
  </dgm:extLst>
</dgm:dataModel>
</file>

<file path=ppt/diagrams/data30.xml><?xml version="1.0" encoding="utf-8"?>
<dgm:dataModel xmlns:dgm="http://schemas.openxmlformats.org/drawingml/2006/diagram" xmlns:a="http://schemas.openxmlformats.org/drawingml/2006/main">
  <dgm:ptLst>
    <dgm:pt modelId="{6F74AA4E-95CB-4EF3-A97F-8A2078C5CA0F}" type="doc">
      <dgm:prSet loTypeId="urn:microsoft.com/office/officeart/2005/8/layout/list1" loCatId="list" qsTypeId="urn:microsoft.com/office/officeart/2005/8/quickstyle/3d2" qsCatId="3D" csTypeId="urn:microsoft.com/office/officeart/2005/8/colors/accent5_2" csCatId="accent5" phldr="1"/>
      <dgm:spPr/>
      <dgm:t>
        <a:bodyPr/>
        <a:lstStyle/>
        <a:p>
          <a:endParaRPr lang="ru-RU"/>
        </a:p>
      </dgm:t>
    </dgm:pt>
    <dgm:pt modelId="{400AD45C-2FEB-4A61-B0D6-9B488AB88498}">
      <dgm:prSet phldrT="[Текст]" custT="1"/>
      <dgm:spPr/>
      <dgm:t>
        <a:bodyPr/>
        <a:lstStyle/>
        <a:p>
          <a:r>
            <a:rPr lang="ru-RU" sz="2000" dirty="0" smtClean="0">
              <a:latin typeface="Times New Roman" pitchFamily="18" charset="0"/>
              <a:cs typeface="Times New Roman" pitchFamily="18" charset="0"/>
            </a:rPr>
            <a:t>Необходимые документы</a:t>
          </a:r>
        </a:p>
      </dgm:t>
    </dgm:pt>
    <dgm:pt modelId="{A4E24011-01E5-4417-A1D9-68FFBEB72B45}" type="parTrans" cxnId="{2A127AAA-1C1D-4066-955D-739FEFA85A03}">
      <dgm:prSet/>
      <dgm:spPr/>
      <dgm:t>
        <a:bodyPr/>
        <a:lstStyle/>
        <a:p>
          <a:endParaRPr lang="ru-RU"/>
        </a:p>
      </dgm:t>
    </dgm:pt>
    <dgm:pt modelId="{AD741262-2AF9-4B40-AF67-2B92221E6A47}" type="sibTrans" cxnId="{2A127AAA-1C1D-4066-955D-739FEFA85A03}">
      <dgm:prSet/>
      <dgm:spPr/>
      <dgm:t>
        <a:bodyPr/>
        <a:lstStyle/>
        <a:p>
          <a:endParaRPr lang="ru-RU"/>
        </a:p>
      </dgm:t>
    </dgm:pt>
    <dgm:pt modelId="{0576B091-F00E-41E1-8DB2-8206D569C9A8}">
      <dgm:prSet phldrT="[Текст]" custT="1"/>
      <dgm:spPr/>
      <dgm:t>
        <a:bodyPr/>
        <a:lstStyle/>
        <a:p>
          <a:pPr marL="0" algn="just">
            <a:spcAft>
              <a:spcPts val="600"/>
            </a:spcAft>
          </a:pPr>
          <a:r>
            <a:rPr lang="ru-RU" sz="1800" dirty="0" smtClean="0">
              <a:latin typeface="Times New Roman" pitchFamily="18" charset="0"/>
              <a:cs typeface="Times New Roman" pitchFamily="18" charset="0"/>
            </a:rPr>
            <a:t>Протокол о результатах аукциона</a:t>
          </a:r>
          <a:endParaRPr lang="ru-RU" sz="1800" dirty="0">
            <a:latin typeface="Times New Roman" pitchFamily="18" charset="0"/>
            <a:cs typeface="Times New Roman" pitchFamily="18" charset="0"/>
          </a:endParaRPr>
        </a:p>
      </dgm:t>
    </dgm:pt>
    <dgm:pt modelId="{74083D0E-B28F-4EC7-9E6D-7EA9AA01FCC5}" type="parTrans" cxnId="{2AE047C2-A222-4A65-AE38-2AFA71620FC7}">
      <dgm:prSet/>
      <dgm:spPr/>
      <dgm:t>
        <a:bodyPr/>
        <a:lstStyle/>
        <a:p>
          <a:endParaRPr lang="ru-RU"/>
        </a:p>
      </dgm:t>
    </dgm:pt>
    <dgm:pt modelId="{0E2A8D2B-D80F-4209-AA71-9A4DB6C9E783}" type="sibTrans" cxnId="{2AE047C2-A222-4A65-AE38-2AFA71620FC7}">
      <dgm:prSet/>
      <dgm:spPr/>
      <dgm:t>
        <a:bodyPr/>
        <a:lstStyle/>
        <a:p>
          <a:endParaRPr lang="ru-RU"/>
        </a:p>
      </dgm:t>
    </dgm:pt>
    <dgm:pt modelId="{807178AC-2FE3-4657-AA9F-FD7313A12EFB}" type="pres">
      <dgm:prSet presAssocID="{6F74AA4E-95CB-4EF3-A97F-8A2078C5CA0F}" presName="linear" presStyleCnt="0">
        <dgm:presLayoutVars>
          <dgm:dir/>
          <dgm:animLvl val="lvl"/>
          <dgm:resizeHandles val="exact"/>
        </dgm:presLayoutVars>
      </dgm:prSet>
      <dgm:spPr/>
      <dgm:t>
        <a:bodyPr/>
        <a:lstStyle/>
        <a:p>
          <a:endParaRPr lang="ru-RU"/>
        </a:p>
      </dgm:t>
    </dgm:pt>
    <dgm:pt modelId="{EFC55025-BA33-4828-9ABD-5083CEFE070F}" type="pres">
      <dgm:prSet presAssocID="{400AD45C-2FEB-4A61-B0D6-9B488AB88498}" presName="parentLin" presStyleCnt="0"/>
      <dgm:spPr/>
    </dgm:pt>
    <dgm:pt modelId="{6958A4B5-F379-4A57-B303-DB2EE5D47B9A}" type="pres">
      <dgm:prSet presAssocID="{400AD45C-2FEB-4A61-B0D6-9B488AB88498}" presName="parentLeftMargin" presStyleLbl="node1" presStyleIdx="0" presStyleCnt="1"/>
      <dgm:spPr/>
      <dgm:t>
        <a:bodyPr/>
        <a:lstStyle/>
        <a:p>
          <a:endParaRPr lang="ru-RU"/>
        </a:p>
      </dgm:t>
    </dgm:pt>
    <dgm:pt modelId="{83252079-BEA7-4E58-8044-9C5AB17C77C5}" type="pres">
      <dgm:prSet presAssocID="{400AD45C-2FEB-4A61-B0D6-9B488AB88498}" presName="parentText" presStyleLbl="node1" presStyleIdx="0" presStyleCnt="1" custScaleX="113146" custScaleY="34882" custLinFactNeighborX="-49785" custLinFactNeighborY="-45610">
        <dgm:presLayoutVars>
          <dgm:chMax val="0"/>
          <dgm:bulletEnabled val="1"/>
        </dgm:presLayoutVars>
      </dgm:prSet>
      <dgm:spPr/>
      <dgm:t>
        <a:bodyPr/>
        <a:lstStyle/>
        <a:p>
          <a:endParaRPr lang="ru-RU"/>
        </a:p>
      </dgm:t>
    </dgm:pt>
    <dgm:pt modelId="{314CD6B2-DCD2-459D-857A-5C4EF074A594}" type="pres">
      <dgm:prSet presAssocID="{400AD45C-2FEB-4A61-B0D6-9B488AB88498}" presName="negativeSpace" presStyleCnt="0"/>
      <dgm:spPr/>
    </dgm:pt>
    <dgm:pt modelId="{31D2B003-1C75-48D2-A11C-CF082DD6876C}" type="pres">
      <dgm:prSet presAssocID="{400AD45C-2FEB-4A61-B0D6-9B488AB88498}" presName="childText" presStyleLbl="conFgAcc1" presStyleIdx="0" presStyleCnt="1" custScaleY="40190" custLinFactNeighborY="5473">
        <dgm:presLayoutVars>
          <dgm:bulletEnabled val="1"/>
        </dgm:presLayoutVars>
      </dgm:prSet>
      <dgm:spPr/>
      <dgm:t>
        <a:bodyPr/>
        <a:lstStyle/>
        <a:p>
          <a:endParaRPr lang="ru-RU"/>
        </a:p>
      </dgm:t>
    </dgm:pt>
  </dgm:ptLst>
  <dgm:cxnLst>
    <dgm:cxn modelId="{6A310864-8F2B-4E0C-9DBE-0ECD2C630F11}" type="presOf" srcId="{0576B091-F00E-41E1-8DB2-8206D569C9A8}" destId="{31D2B003-1C75-48D2-A11C-CF082DD6876C}" srcOrd="0" destOrd="0" presId="urn:microsoft.com/office/officeart/2005/8/layout/list1"/>
    <dgm:cxn modelId="{A3EDEE87-0A43-4BA7-9640-B67AF5B9AFBE}" type="presOf" srcId="{400AD45C-2FEB-4A61-B0D6-9B488AB88498}" destId="{6958A4B5-F379-4A57-B303-DB2EE5D47B9A}" srcOrd="0" destOrd="0" presId="urn:microsoft.com/office/officeart/2005/8/layout/list1"/>
    <dgm:cxn modelId="{2514A9CB-7143-4D21-880B-B5A29846ADDE}" type="presOf" srcId="{400AD45C-2FEB-4A61-B0D6-9B488AB88498}" destId="{83252079-BEA7-4E58-8044-9C5AB17C77C5}" srcOrd="1" destOrd="0" presId="urn:microsoft.com/office/officeart/2005/8/layout/list1"/>
    <dgm:cxn modelId="{2A127AAA-1C1D-4066-955D-739FEFA85A03}" srcId="{6F74AA4E-95CB-4EF3-A97F-8A2078C5CA0F}" destId="{400AD45C-2FEB-4A61-B0D6-9B488AB88498}" srcOrd="0" destOrd="0" parTransId="{A4E24011-01E5-4417-A1D9-68FFBEB72B45}" sibTransId="{AD741262-2AF9-4B40-AF67-2B92221E6A47}"/>
    <dgm:cxn modelId="{2AE047C2-A222-4A65-AE38-2AFA71620FC7}" srcId="{400AD45C-2FEB-4A61-B0D6-9B488AB88498}" destId="{0576B091-F00E-41E1-8DB2-8206D569C9A8}" srcOrd="0" destOrd="0" parTransId="{74083D0E-B28F-4EC7-9E6D-7EA9AA01FCC5}" sibTransId="{0E2A8D2B-D80F-4209-AA71-9A4DB6C9E783}"/>
    <dgm:cxn modelId="{41ECF20B-2F3F-4574-8463-9DAEB5419353}" type="presOf" srcId="{6F74AA4E-95CB-4EF3-A97F-8A2078C5CA0F}" destId="{807178AC-2FE3-4657-AA9F-FD7313A12EFB}" srcOrd="0" destOrd="0" presId="urn:microsoft.com/office/officeart/2005/8/layout/list1"/>
    <dgm:cxn modelId="{F7769B0D-0779-4ADE-943E-2936E7079337}" type="presParOf" srcId="{807178AC-2FE3-4657-AA9F-FD7313A12EFB}" destId="{EFC55025-BA33-4828-9ABD-5083CEFE070F}" srcOrd="0" destOrd="0" presId="urn:microsoft.com/office/officeart/2005/8/layout/list1"/>
    <dgm:cxn modelId="{81DF0041-E2E6-4592-AEA7-500FC38DB32C}" type="presParOf" srcId="{EFC55025-BA33-4828-9ABD-5083CEFE070F}" destId="{6958A4B5-F379-4A57-B303-DB2EE5D47B9A}" srcOrd="0" destOrd="0" presId="urn:microsoft.com/office/officeart/2005/8/layout/list1"/>
    <dgm:cxn modelId="{52C3A5AA-50D2-4BA9-8D25-703500DA01B8}" type="presParOf" srcId="{EFC55025-BA33-4828-9ABD-5083CEFE070F}" destId="{83252079-BEA7-4E58-8044-9C5AB17C77C5}" srcOrd="1" destOrd="0" presId="urn:microsoft.com/office/officeart/2005/8/layout/list1"/>
    <dgm:cxn modelId="{6C696F1A-5C53-4815-A26C-A3B751A71D73}" type="presParOf" srcId="{807178AC-2FE3-4657-AA9F-FD7313A12EFB}" destId="{314CD6B2-DCD2-459D-857A-5C4EF074A594}" srcOrd="1" destOrd="0" presId="urn:microsoft.com/office/officeart/2005/8/layout/list1"/>
    <dgm:cxn modelId="{7E59D4BE-C571-4162-8F68-0E1C4A9EB708}" type="presParOf" srcId="{807178AC-2FE3-4657-AA9F-FD7313A12EFB}" destId="{31D2B003-1C75-48D2-A11C-CF082DD6876C}" srcOrd="2" destOrd="0" presId="urn:microsoft.com/office/officeart/2005/8/layout/list1"/>
  </dgm:cxnLst>
  <dgm:bg/>
  <dgm:whole/>
  <dgm:extLst>
    <a:ext uri="http://schemas.microsoft.com/office/drawing/2008/diagram">
      <dsp:dataModelExt xmlns:dsp="http://schemas.microsoft.com/office/drawing/2008/diagram" xmlns="" relId="rId16" minVer="http://schemas.openxmlformats.org/drawingml/2006/diagram"/>
    </a:ext>
  </dgm:extLst>
</dgm:dataModel>
</file>

<file path=ppt/diagrams/data31.xml><?xml version="1.0" encoding="utf-8"?>
<dgm:dataModel xmlns:dgm="http://schemas.openxmlformats.org/drawingml/2006/diagram" xmlns:a="http://schemas.openxmlformats.org/drawingml/2006/main">
  <dgm:ptLst>
    <dgm:pt modelId="{2EB0A75A-CE23-4C5D-90C4-B26109034015}" type="doc">
      <dgm:prSet loTypeId="urn:microsoft.com/office/officeart/2005/8/layout/hProcess9" loCatId="process" qsTypeId="urn:microsoft.com/office/officeart/2005/8/quickstyle/simple5" qsCatId="simple" csTypeId="urn:microsoft.com/office/officeart/2005/8/colors/accent1_2" csCatId="accent1" phldr="1"/>
      <dgm:spPr/>
    </dgm:pt>
    <dgm:pt modelId="{95084934-030D-4607-AE9A-A0ECC5ED7CD8}">
      <dgm:prSet phldrT="[Текст]" custT="1"/>
      <dgm:spPr/>
      <dgm:t>
        <a:bodyPr/>
        <a:lstStyle/>
        <a:p>
          <a:r>
            <a:rPr lang="ru-RU" sz="2800" b="1" dirty="0" smtClean="0">
              <a:effectLst>
                <a:outerShdw blurRad="38100" dist="38100" dir="2700000" algn="tl">
                  <a:srgbClr val="000000">
                    <a:alpha val="43137"/>
                  </a:srgbClr>
                </a:outerShdw>
              </a:effectLst>
              <a:latin typeface="Times New Roman" pitchFamily="18" charset="0"/>
              <a:cs typeface="Times New Roman" pitchFamily="18" charset="0"/>
            </a:rPr>
            <a:t>ШАГ 11</a:t>
          </a:r>
          <a:endParaRPr lang="ru-RU" sz="2800" dirty="0">
            <a:effectLst>
              <a:outerShdw blurRad="38100" dist="38100" dir="2700000" algn="tl">
                <a:srgbClr val="000000">
                  <a:alpha val="43137"/>
                </a:srgbClr>
              </a:outerShdw>
            </a:effectLst>
            <a:latin typeface="Times New Roman" pitchFamily="18" charset="0"/>
            <a:cs typeface="Times New Roman" pitchFamily="18" charset="0"/>
          </a:endParaRPr>
        </a:p>
      </dgm:t>
    </dgm:pt>
    <dgm:pt modelId="{FC0AB431-F1FC-4BCD-9A11-3010C74A8F9F}" type="parTrans" cxnId="{EBF3E02B-9F30-41D8-B8CA-A56CE2CF7D87}">
      <dgm:prSet/>
      <dgm:spPr/>
      <dgm:t>
        <a:bodyPr/>
        <a:lstStyle/>
        <a:p>
          <a:endParaRPr lang="ru-RU"/>
        </a:p>
      </dgm:t>
    </dgm:pt>
    <dgm:pt modelId="{376567F2-A01B-4F5B-A31E-AEF8BC758C29}" type="sibTrans" cxnId="{EBF3E02B-9F30-41D8-B8CA-A56CE2CF7D87}">
      <dgm:prSet/>
      <dgm:spPr/>
      <dgm:t>
        <a:bodyPr/>
        <a:lstStyle/>
        <a:p>
          <a:endParaRPr lang="ru-RU"/>
        </a:p>
      </dgm:t>
    </dgm:pt>
    <dgm:pt modelId="{5CC2F55C-2B2E-4DA3-9213-AD1EB87A1924}">
      <dgm:prSet phldrT="[Текст]" custT="1"/>
      <dgm:spPr/>
      <dgm:t>
        <a:bodyPr/>
        <a:lstStyle/>
        <a:p>
          <a:r>
            <a:rPr lang="ru-RU" sz="1800" b="1" dirty="0" smtClean="0">
              <a:latin typeface="Times New Roman" pitchFamily="18" charset="0"/>
              <a:cs typeface="Times New Roman" pitchFamily="18" charset="0"/>
            </a:rPr>
            <a:t>Государственная регистрация заключенного договора купли-продажи/аренды</a:t>
          </a:r>
        </a:p>
      </dgm:t>
    </dgm:pt>
    <dgm:pt modelId="{EC4CFFDF-EF8E-4885-B760-0565B066F109}" type="parTrans" cxnId="{2925C8A8-A0B1-44D8-8A23-5AE4EF4D56AB}">
      <dgm:prSet/>
      <dgm:spPr/>
      <dgm:t>
        <a:bodyPr/>
        <a:lstStyle/>
        <a:p>
          <a:endParaRPr lang="ru-RU"/>
        </a:p>
      </dgm:t>
    </dgm:pt>
    <dgm:pt modelId="{E30A95DD-0CBD-4350-9884-04DE49D51F3B}" type="sibTrans" cxnId="{2925C8A8-A0B1-44D8-8A23-5AE4EF4D56AB}">
      <dgm:prSet/>
      <dgm:spPr/>
      <dgm:t>
        <a:bodyPr/>
        <a:lstStyle/>
        <a:p>
          <a:endParaRPr lang="ru-RU"/>
        </a:p>
      </dgm:t>
    </dgm:pt>
    <dgm:pt modelId="{D4DECD6B-1BD5-4D05-81B4-CBDE34F7EF19}" type="pres">
      <dgm:prSet presAssocID="{2EB0A75A-CE23-4C5D-90C4-B26109034015}" presName="CompostProcess" presStyleCnt="0">
        <dgm:presLayoutVars>
          <dgm:dir/>
          <dgm:resizeHandles val="exact"/>
        </dgm:presLayoutVars>
      </dgm:prSet>
      <dgm:spPr/>
    </dgm:pt>
    <dgm:pt modelId="{608AF7A6-9756-42BC-B0D8-5124A3243E08}" type="pres">
      <dgm:prSet presAssocID="{2EB0A75A-CE23-4C5D-90C4-B26109034015}" presName="arrow" presStyleLbl="bgShp" presStyleIdx="0" presStyleCnt="1" custScaleX="117647"/>
      <dgm:spPr/>
    </dgm:pt>
    <dgm:pt modelId="{5B349811-AB21-459D-BFCB-683E2DD99BF1}" type="pres">
      <dgm:prSet presAssocID="{2EB0A75A-CE23-4C5D-90C4-B26109034015}" presName="linearProcess" presStyleCnt="0"/>
      <dgm:spPr/>
    </dgm:pt>
    <dgm:pt modelId="{02A7B175-E921-4A91-BC16-F41184B35084}" type="pres">
      <dgm:prSet presAssocID="{95084934-030D-4607-AE9A-A0ECC5ED7CD8}" presName="textNode" presStyleLbl="node1" presStyleIdx="0" presStyleCnt="2" custScaleX="49840" custScaleY="67074" custLinFactNeighborX="-94327" custLinFactNeighborY="825">
        <dgm:presLayoutVars>
          <dgm:bulletEnabled val="1"/>
        </dgm:presLayoutVars>
      </dgm:prSet>
      <dgm:spPr/>
      <dgm:t>
        <a:bodyPr/>
        <a:lstStyle/>
        <a:p>
          <a:endParaRPr lang="ru-RU"/>
        </a:p>
      </dgm:t>
    </dgm:pt>
    <dgm:pt modelId="{8F38BB37-F202-4A53-A62E-021FAE5286A4}" type="pres">
      <dgm:prSet presAssocID="{376567F2-A01B-4F5B-A31E-AEF8BC758C29}" presName="sibTrans" presStyleCnt="0"/>
      <dgm:spPr/>
    </dgm:pt>
    <dgm:pt modelId="{B13B9016-3BFF-480E-A9BC-E7C1AEA9902C}" type="pres">
      <dgm:prSet presAssocID="{5CC2F55C-2B2E-4DA3-9213-AD1EB87A1924}" presName="textNode" presStyleLbl="node1" presStyleIdx="1" presStyleCnt="2" custScaleX="128951" custScaleY="193207" custLinFactNeighborX="-7368" custLinFactNeighborY="0">
        <dgm:presLayoutVars>
          <dgm:bulletEnabled val="1"/>
        </dgm:presLayoutVars>
      </dgm:prSet>
      <dgm:spPr/>
      <dgm:t>
        <a:bodyPr/>
        <a:lstStyle/>
        <a:p>
          <a:endParaRPr lang="ru-RU"/>
        </a:p>
      </dgm:t>
    </dgm:pt>
  </dgm:ptLst>
  <dgm:cxnLst>
    <dgm:cxn modelId="{EBF3E02B-9F30-41D8-B8CA-A56CE2CF7D87}" srcId="{2EB0A75A-CE23-4C5D-90C4-B26109034015}" destId="{95084934-030D-4607-AE9A-A0ECC5ED7CD8}" srcOrd="0" destOrd="0" parTransId="{FC0AB431-F1FC-4BCD-9A11-3010C74A8F9F}" sibTransId="{376567F2-A01B-4F5B-A31E-AEF8BC758C29}"/>
    <dgm:cxn modelId="{E4867D22-58E6-4F86-8D9E-A16F77EE2993}" type="presOf" srcId="{95084934-030D-4607-AE9A-A0ECC5ED7CD8}" destId="{02A7B175-E921-4A91-BC16-F41184B35084}" srcOrd="0" destOrd="0" presId="urn:microsoft.com/office/officeart/2005/8/layout/hProcess9"/>
    <dgm:cxn modelId="{8462D234-2796-4980-9909-D29968DCF1F0}" type="presOf" srcId="{5CC2F55C-2B2E-4DA3-9213-AD1EB87A1924}" destId="{B13B9016-3BFF-480E-A9BC-E7C1AEA9902C}" srcOrd="0" destOrd="0" presId="urn:microsoft.com/office/officeart/2005/8/layout/hProcess9"/>
    <dgm:cxn modelId="{2925C8A8-A0B1-44D8-8A23-5AE4EF4D56AB}" srcId="{2EB0A75A-CE23-4C5D-90C4-B26109034015}" destId="{5CC2F55C-2B2E-4DA3-9213-AD1EB87A1924}" srcOrd="1" destOrd="0" parTransId="{EC4CFFDF-EF8E-4885-B760-0565B066F109}" sibTransId="{E30A95DD-0CBD-4350-9884-04DE49D51F3B}"/>
    <dgm:cxn modelId="{EFB8BDB0-B7F1-48CE-AF39-487A5C3461A3}" type="presOf" srcId="{2EB0A75A-CE23-4C5D-90C4-B26109034015}" destId="{D4DECD6B-1BD5-4D05-81B4-CBDE34F7EF19}" srcOrd="0" destOrd="0" presId="urn:microsoft.com/office/officeart/2005/8/layout/hProcess9"/>
    <dgm:cxn modelId="{499D2404-14E0-4DEB-BE79-D28898B102F1}" type="presParOf" srcId="{D4DECD6B-1BD5-4D05-81B4-CBDE34F7EF19}" destId="{608AF7A6-9756-42BC-B0D8-5124A3243E08}" srcOrd="0" destOrd="0" presId="urn:microsoft.com/office/officeart/2005/8/layout/hProcess9"/>
    <dgm:cxn modelId="{E5696BF6-F218-40F9-9139-18FF0F680C43}" type="presParOf" srcId="{D4DECD6B-1BD5-4D05-81B4-CBDE34F7EF19}" destId="{5B349811-AB21-459D-BFCB-683E2DD99BF1}" srcOrd="1" destOrd="0" presId="urn:microsoft.com/office/officeart/2005/8/layout/hProcess9"/>
    <dgm:cxn modelId="{C36122EC-A8BF-4458-95CD-99BB202DCFF6}" type="presParOf" srcId="{5B349811-AB21-459D-BFCB-683E2DD99BF1}" destId="{02A7B175-E921-4A91-BC16-F41184B35084}" srcOrd="0" destOrd="0" presId="urn:microsoft.com/office/officeart/2005/8/layout/hProcess9"/>
    <dgm:cxn modelId="{A697BA9D-1CCF-40FA-9AFF-EAB4545AC179}" type="presParOf" srcId="{5B349811-AB21-459D-BFCB-683E2DD99BF1}" destId="{8F38BB37-F202-4A53-A62E-021FAE5286A4}" srcOrd="1" destOrd="0" presId="urn:microsoft.com/office/officeart/2005/8/layout/hProcess9"/>
    <dgm:cxn modelId="{4520B501-88FC-476B-91BA-B5F9C63D01D3}" type="presParOf" srcId="{5B349811-AB21-459D-BFCB-683E2DD99BF1}" destId="{B13B9016-3BFF-480E-A9BC-E7C1AEA9902C}" srcOrd="2" destOrd="0" presId="urn:microsoft.com/office/officeart/2005/8/layout/hProcess9"/>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32.xml><?xml version="1.0" encoding="utf-8"?>
<dgm:dataModel xmlns:dgm="http://schemas.openxmlformats.org/drawingml/2006/diagram" xmlns:a="http://schemas.openxmlformats.org/drawingml/2006/main">
  <dgm:ptLst>
    <dgm:pt modelId="{66098B7C-909D-439F-8520-B436676F2B56}" type="doc">
      <dgm:prSet loTypeId="urn:microsoft.com/office/officeart/2005/8/layout/vList2" loCatId="list" qsTypeId="urn:microsoft.com/office/officeart/2005/8/quickstyle/3d1" qsCatId="3D" csTypeId="urn:microsoft.com/office/officeart/2005/8/colors/accent1_2" csCatId="accent1" phldr="1"/>
      <dgm:spPr/>
      <dgm:t>
        <a:bodyPr/>
        <a:lstStyle/>
        <a:p>
          <a:endParaRPr lang="ru-RU"/>
        </a:p>
      </dgm:t>
    </dgm:pt>
    <dgm:pt modelId="{992D1123-C620-4A0B-834B-3FB84395442E}">
      <dgm:prSet phldrT="[Текст]" custT="1"/>
      <dgm:spPr/>
      <dgm:t>
        <a:bodyPr/>
        <a:lstStyle/>
        <a:p>
          <a:r>
            <a:rPr lang="ru-RU" sz="1800" b="1" dirty="0" smtClean="0">
              <a:latin typeface="Times New Roman" pitchFamily="18" charset="0"/>
              <a:cs typeface="Times New Roman" pitchFamily="18" charset="0"/>
            </a:rPr>
            <a:t>Срок фактический</a:t>
          </a:r>
          <a:endParaRPr lang="ru-RU" sz="1800" b="1" dirty="0">
            <a:latin typeface="Times New Roman" pitchFamily="18" charset="0"/>
            <a:cs typeface="Times New Roman" pitchFamily="18" charset="0"/>
          </a:endParaRPr>
        </a:p>
      </dgm:t>
    </dgm:pt>
    <dgm:pt modelId="{9FEB9F0B-1222-43F8-9EC4-4D2DF23B10E5}" type="parTrans" cxnId="{522E800C-ADF5-4F44-93BD-B246AAB5DC2D}">
      <dgm:prSet/>
      <dgm:spPr/>
      <dgm:t>
        <a:bodyPr/>
        <a:lstStyle/>
        <a:p>
          <a:endParaRPr lang="ru-RU"/>
        </a:p>
      </dgm:t>
    </dgm:pt>
    <dgm:pt modelId="{D92B979B-CD54-4812-909D-6C7E16307BF4}" type="sibTrans" cxnId="{522E800C-ADF5-4F44-93BD-B246AAB5DC2D}">
      <dgm:prSet/>
      <dgm:spPr/>
      <dgm:t>
        <a:bodyPr/>
        <a:lstStyle/>
        <a:p>
          <a:endParaRPr lang="ru-RU"/>
        </a:p>
      </dgm:t>
    </dgm:pt>
    <dgm:pt modelId="{DD1FFA25-3984-4389-99F1-EC67D87588EB}">
      <dgm:prSet phldrT="[Текст]" custT="1"/>
      <dgm:spPr/>
      <dgm:t>
        <a:bodyPr/>
        <a:lstStyle/>
        <a:p>
          <a:pPr algn="l"/>
          <a:r>
            <a:rPr lang="ru-RU" sz="1800" dirty="0" smtClean="0">
              <a:latin typeface="Times New Roman" pitchFamily="18" charset="0"/>
              <a:cs typeface="Times New Roman" pitchFamily="18" charset="0"/>
            </a:rPr>
            <a:t>7 рабочих дней*</a:t>
          </a:r>
          <a:endParaRPr lang="ru-RU" sz="1800" dirty="0">
            <a:latin typeface="Times New Roman" pitchFamily="18" charset="0"/>
            <a:cs typeface="Times New Roman" pitchFamily="18" charset="0"/>
          </a:endParaRPr>
        </a:p>
      </dgm:t>
    </dgm:pt>
    <dgm:pt modelId="{DD1936C5-C264-4E34-AE6F-C32D8AD2F07D}" type="parTrans" cxnId="{A60AC6CC-06B8-42FC-BE9A-B4CD113FDE4E}">
      <dgm:prSet/>
      <dgm:spPr/>
      <dgm:t>
        <a:bodyPr/>
        <a:lstStyle/>
        <a:p>
          <a:endParaRPr lang="ru-RU"/>
        </a:p>
      </dgm:t>
    </dgm:pt>
    <dgm:pt modelId="{41181F03-CC60-4E77-91BB-18678F0E42ED}" type="sibTrans" cxnId="{A60AC6CC-06B8-42FC-BE9A-B4CD113FDE4E}">
      <dgm:prSet/>
      <dgm:spPr/>
      <dgm:t>
        <a:bodyPr/>
        <a:lstStyle/>
        <a:p>
          <a:endParaRPr lang="ru-RU"/>
        </a:p>
      </dgm:t>
    </dgm:pt>
    <dgm:pt modelId="{84D5740B-C7C7-4399-B5DE-8504EE173AF4}">
      <dgm:prSet phldrT="[Текст]" custT="1"/>
      <dgm:spPr/>
      <dgm:t>
        <a:bodyPr/>
        <a:lstStyle/>
        <a:p>
          <a:pPr algn="l"/>
          <a:r>
            <a:rPr lang="ru-RU" sz="1800" b="1" dirty="0" smtClean="0">
              <a:latin typeface="Times New Roman" pitchFamily="18" charset="0"/>
              <a:cs typeface="Times New Roman" pitchFamily="18" charset="0"/>
            </a:rPr>
            <a:t>Срок</a:t>
          </a:r>
          <a:r>
            <a:rPr lang="ru-RU" sz="1800" dirty="0" smtClean="0">
              <a:solidFill>
                <a:srgbClr val="D2533C"/>
              </a:solidFill>
            </a:rPr>
            <a:t> </a:t>
          </a:r>
          <a:r>
            <a:rPr lang="ru-RU" sz="1800" b="1" dirty="0" smtClean="0">
              <a:latin typeface="Times New Roman" pitchFamily="18" charset="0"/>
              <a:cs typeface="Times New Roman" pitchFamily="18" charset="0"/>
            </a:rPr>
            <a:t>целевой</a:t>
          </a:r>
          <a:endParaRPr lang="ru-RU" sz="1800" b="1" dirty="0">
            <a:latin typeface="Times New Roman" pitchFamily="18" charset="0"/>
            <a:cs typeface="Times New Roman" pitchFamily="18" charset="0"/>
          </a:endParaRPr>
        </a:p>
      </dgm:t>
    </dgm:pt>
    <dgm:pt modelId="{88A4FAF0-7D4B-4E1B-9A20-8A3DBCBA18EA}" type="parTrans" cxnId="{91606B06-72CF-4ADF-B2EA-8DD8C009F619}">
      <dgm:prSet/>
      <dgm:spPr/>
      <dgm:t>
        <a:bodyPr/>
        <a:lstStyle/>
        <a:p>
          <a:endParaRPr lang="ru-RU"/>
        </a:p>
      </dgm:t>
    </dgm:pt>
    <dgm:pt modelId="{CCF77A5A-4973-407E-A337-54C83C28EE1F}" type="sibTrans" cxnId="{91606B06-72CF-4ADF-B2EA-8DD8C009F619}">
      <dgm:prSet/>
      <dgm:spPr/>
      <dgm:t>
        <a:bodyPr/>
        <a:lstStyle/>
        <a:p>
          <a:endParaRPr lang="ru-RU"/>
        </a:p>
      </dgm:t>
    </dgm:pt>
    <dgm:pt modelId="{45965DA7-180B-4C1A-A0EF-7945ABB9F4F6}">
      <dgm:prSet phldrT="[Текст]" custT="1"/>
      <dgm:spPr/>
      <dgm:t>
        <a:bodyPr/>
        <a:lstStyle/>
        <a:p>
          <a:pPr algn="l"/>
          <a:r>
            <a:rPr lang="ru-RU" sz="1800" dirty="0" smtClean="0">
              <a:latin typeface="Times New Roman" pitchFamily="18" charset="0"/>
              <a:cs typeface="Times New Roman" pitchFamily="18" charset="0"/>
            </a:rPr>
            <a:t>5 рабочих дней</a:t>
          </a:r>
          <a:endParaRPr lang="ru-RU" sz="1800" dirty="0">
            <a:latin typeface="Times New Roman" pitchFamily="18" charset="0"/>
            <a:cs typeface="Times New Roman" pitchFamily="18" charset="0"/>
          </a:endParaRPr>
        </a:p>
      </dgm:t>
    </dgm:pt>
    <dgm:pt modelId="{3DCDF7EE-AEDE-478A-AABD-15F0B9D450DF}" type="parTrans" cxnId="{E7ED640B-2766-4BCC-AC6B-989C014F6AD8}">
      <dgm:prSet/>
      <dgm:spPr/>
      <dgm:t>
        <a:bodyPr/>
        <a:lstStyle/>
        <a:p>
          <a:endParaRPr lang="ru-RU"/>
        </a:p>
      </dgm:t>
    </dgm:pt>
    <dgm:pt modelId="{DA7B61BC-8848-456F-A185-3D4F691360C6}" type="sibTrans" cxnId="{E7ED640B-2766-4BCC-AC6B-989C014F6AD8}">
      <dgm:prSet/>
      <dgm:spPr/>
      <dgm:t>
        <a:bodyPr/>
        <a:lstStyle/>
        <a:p>
          <a:endParaRPr lang="ru-RU"/>
        </a:p>
      </dgm:t>
    </dgm:pt>
    <dgm:pt modelId="{3D1F6345-7967-4FB8-B122-72EB43BC630A}" type="pres">
      <dgm:prSet presAssocID="{66098B7C-909D-439F-8520-B436676F2B56}" presName="linear" presStyleCnt="0">
        <dgm:presLayoutVars>
          <dgm:animLvl val="lvl"/>
          <dgm:resizeHandles val="exact"/>
        </dgm:presLayoutVars>
      </dgm:prSet>
      <dgm:spPr/>
      <dgm:t>
        <a:bodyPr/>
        <a:lstStyle/>
        <a:p>
          <a:endParaRPr lang="ru-RU"/>
        </a:p>
      </dgm:t>
    </dgm:pt>
    <dgm:pt modelId="{8BF8B06D-B898-4958-AAA4-9F58A4E466AE}" type="pres">
      <dgm:prSet presAssocID="{992D1123-C620-4A0B-834B-3FB84395442E}" presName="parentText" presStyleLbl="node1" presStyleIdx="0" presStyleCnt="2" custScaleY="123521">
        <dgm:presLayoutVars>
          <dgm:chMax val="0"/>
          <dgm:bulletEnabled val="1"/>
        </dgm:presLayoutVars>
      </dgm:prSet>
      <dgm:spPr/>
      <dgm:t>
        <a:bodyPr/>
        <a:lstStyle/>
        <a:p>
          <a:endParaRPr lang="ru-RU"/>
        </a:p>
      </dgm:t>
    </dgm:pt>
    <dgm:pt modelId="{5503E5AA-5523-4DC4-B0D6-FF70A953BFAC}" type="pres">
      <dgm:prSet presAssocID="{992D1123-C620-4A0B-834B-3FB84395442E}" presName="childText" presStyleLbl="revTx" presStyleIdx="0" presStyleCnt="2" custScaleY="98814">
        <dgm:presLayoutVars>
          <dgm:bulletEnabled val="1"/>
        </dgm:presLayoutVars>
      </dgm:prSet>
      <dgm:spPr/>
      <dgm:t>
        <a:bodyPr/>
        <a:lstStyle/>
        <a:p>
          <a:endParaRPr lang="ru-RU"/>
        </a:p>
      </dgm:t>
    </dgm:pt>
    <dgm:pt modelId="{03325D0E-BA5F-4B48-802D-7801928AF468}" type="pres">
      <dgm:prSet presAssocID="{84D5740B-C7C7-4399-B5DE-8504EE173AF4}" presName="parentText" presStyleLbl="node1" presStyleIdx="1" presStyleCnt="2" custScaleY="133814">
        <dgm:presLayoutVars>
          <dgm:chMax val="0"/>
          <dgm:bulletEnabled val="1"/>
        </dgm:presLayoutVars>
      </dgm:prSet>
      <dgm:spPr/>
      <dgm:t>
        <a:bodyPr/>
        <a:lstStyle/>
        <a:p>
          <a:endParaRPr lang="ru-RU"/>
        </a:p>
      </dgm:t>
    </dgm:pt>
    <dgm:pt modelId="{360F2770-8C05-4FCB-A5A5-01B1C8AA9F4A}" type="pres">
      <dgm:prSet presAssocID="{84D5740B-C7C7-4399-B5DE-8504EE173AF4}" presName="childText" presStyleLbl="revTx" presStyleIdx="1" presStyleCnt="2">
        <dgm:presLayoutVars>
          <dgm:bulletEnabled val="1"/>
        </dgm:presLayoutVars>
      </dgm:prSet>
      <dgm:spPr/>
      <dgm:t>
        <a:bodyPr/>
        <a:lstStyle/>
        <a:p>
          <a:endParaRPr lang="ru-RU"/>
        </a:p>
      </dgm:t>
    </dgm:pt>
  </dgm:ptLst>
  <dgm:cxnLst>
    <dgm:cxn modelId="{91606B06-72CF-4ADF-B2EA-8DD8C009F619}" srcId="{66098B7C-909D-439F-8520-B436676F2B56}" destId="{84D5740B-C7C7-4399-B5DE-8504EE173AF4}" srcOrd="1" destOrd="0" parTransId="{88A4FAF0-7D4B-4E1B-9A20-8A3DBCBA18EA}" sibTransId="{CCF77A5A-4973-407E-A337-54C83C28EE1F}"/>
    <dgm:cxn modelId="{A19E8195-9273-4054-8EA2-91F76227087E}" type="presOf" srcId="{84D5740B-C7C7-4399-B5DE-8504EE173AF4}" destId="{03325D0E-BA5F-4B48-802D-7801928AF468}" srcOrd="0" destOrd="0" presId="urn:microsoft.com/office/officeart/2005/8/layout/vList2"/>
    <dgm:cxn modelId="{DAA1E02F-D707-4F9B-AC50-DA251541FE7D}" type="presOf" srcId="{66098B7C-909D-439F-8520-B436676F2B56}" destId="{3D1F6345-7967-4FB8-B122-72EB43BC630A}" srcOrd="0" destOrd="0" presId="urn:microsoft.com/office/officeart/2005/8/layout/vList2"/>
    <dgm:cxn modelId="{0A468869-7D53-4AAD-989D-A6A116291E1D}" type="presOf" srcId="{45965DA7-180B-4C1A-A0EF-7945ABB9F4F6}" destId="{360F2770-8C05-4FCB-A5A5-01B1C8AA9F4A}" srcOrd="0" destOrd="0" presId="urn:microsoft.com/office/officeart/2005/8/layout/vList2"/>
    <dgm:cxn modelId="{E7ED640B-2766-4BCC-AC6B-989C014F6AD8}" srcId="{84D5740B-C7C7-4399-B5DE-8504EE173AF4}" destId="{45965DA7-180B-4C1A-A0EF-7945ABB9F4F6}" srcOrd="0" destOrd="0" parTransId="{3DCDF7EE-AEDE-478A-AABD-15F0B9D450DF}" sibTransId="{DA7B61BC-8848-456F-A185-3D4F691360C6}"/>
    <dgm:cxn modelId="{A60AC6CC-06B8-42FC-BE9A-B4CD113FDE4E}" srcId="{992D1123-C620-4A0B-834B-3FB84395442E}" destId="{DD1FFA25-3984-4389-99F1-EC67D87588EB}" srcOrd="0" destOrd="0" parTransId="{DD1936C5-C264-4E34-AE6F-C32D8AD2F07D}" sibTransId="{41181F03-CC60-4E77-91BB-18678F0E42ED}"/>
    <dgm:cxn modelId="{522E800C-ADF5-4F44-93BD-B246AAB5DC2D}" srcId="{66098B7C-909D-439F-8520-B436676F2B56}" destId="{992D1123-C620-4A0B-834B-3FB84395442E}" srcOrd="0" destOrd="0" parTransId="{9FEB9F0B-1222-43F8-9EC4-4D2DF23B10E5}" sibTransId="{D92B979B-CD54-4812-909D-6C7E16307BF4}"/>
    <dgm:cxn modelId="{A1D1480A-C049-4E32-8510-5AC3A52C20ED}" type="presOf" srcId="{992D1123-C620-4A0B-834B-3FB84395442E}" destId="{8BF8B06D-B898-4958-AAA4-9F58A4E466AE}" srcOrd="0" destOrd="0" presId="urn:microsoft.com/office/officeart/2005/8/layout/vList2"/>
    <dgm:cxn modelId="{477CC3F4-6248-4687-8DD3-82BBE5273DEF}" type="presOf" srcId="{DD1FFA25-3984-4389-99F1-EC67D87588EB}" destId="{5503E5AA-5523-4DC4-B0D6-FF70A953BFAC}" srcOrd="0" destOrd="0" presId="urn:microsoft.com/office/officeart/2005/8/layout/vList2"/>
    <dgm:cxn modelId="{5854DF22-B3D4-4762-AE9A-BE75FF037068}" type="presParOf" srcId="{3D1F6345-7967-4FB8-B122-72EB43BC630A}" destId="{8BF8B06D-B898-4958-AAA4-9F58A4E466AE}" srcOrd="0" destOrd="0" presId="urn:microsoft.com/office/officeart/2005/8/layout/vList2"/>
    <dgm:cxn modelId="{7027980F-DF63-4581-A557-A34291BD8146}" type="presParOf" srcId="{3D1F6345-7967-4FB8-B122-72EB43BC630A}" destId="{5503E5AA-5523-4DC4-B0D6-FF70A953BFAC}" srcOrd="1" destOrd="0" presId="urn:microsoft.com/office/officeart/2005/8/layout/vList2"/>
    <dgm:cxn modelId="{0A89F3C0-E060-4930-9BD3-EA2672003788}" type="presParOf" srcId="{3D1F6345-7967-4FB8-B122-72EB43BC630A}" destId="{03325D0E-BA5F-4B48-802D-7801928AF468}" srcOrd="2" destOrd="0" presId="urn:microsoft.com/office/officeart/2005/8/layout/vList2"/>
    <dgm:cxn modelId="{49CB5B95-CCB7-47AB-9951-86131DECA936}" type="presParOf" srcId="{3D1F6345-7967-4FB8-B122-72EB43BC630A}" destId="{360F2770-8C05-4FCB-A5A5-01B1C8AA9F4A}" srcOrd="3" destOrd="0" presId="urn:microsoft.com/office/officeart/2005/8/layout/vList2"/>
  </dgm:cxnLst>
  <dgm:bg/>
  <dgm:whole/>
  <dgm:extLst>
    <a:ext uri="http://schemas.microsoft.com/office/drawing/2008/diagram">
      <dsp:dataModelExt xmlns:dsp="http://schemas.microsoft.com/office/drawing/2008/diagram" xmlns="" relId="rId11" minVer="http://schemas.openxmlformats.org/drawingml/2006/diagram"/>
    </a:ext>
  </dgm:extLst>
</dgm:dataModel>
</file>

<file path=ppt/diagrams/data33.xml><?xml version="1.0" encoding="utf-8"?>
<dgm:dataModel xmlns:dgm="http://schemas.openxmlformats.org/drawingml/2006/diagram" xmlns:a="http://schemas.openxmlformats.org/drawingml/2006/main">
  <dgm:ptLst>
    <dgm:pt modelId="{6F74AA4E-95CB-4EF3-A97F-8A2078C5CA0F}" type="doc">
      <dgm:prSet loTypeId="urn:microsoft.com/office/officeart/2005/8/layout/list1" loCatId="list" qsTypeId="urn:microsoft.com/office/officeart/2005/8/quickstyle/3d2" qsCatId="3D" csTypeId="urn:microsoft.com/office/officeart/2005/8/colors/accent5_2" csCatId="accent5" phldr="1"/>
      <dgm:spPr/>
      <dgm:t>
        <a:bodyPr/>
        <a:lstStyle/>
        <a:p>
          <a:endParaRPr lang="ru-RU"/>
        </a:p>
      </dgm:t>
    </dgm:pt>
    <dgm:pt modelId="{400AD45C-2FEB-4A61-B0D6-9B488AB88498}">
      <dgm:prSet phldrT="[Текст]" custT="1"/>
      <dgm:spPr/>
      <dgm:t>
        <a:bodyPr/>
        <a:lstStyle/>
        <a:p>
          <a:r>
            <a:rPr lang="ru-RU" sz="2000" dirty="0" smtClean="0">
              <a:latin typeface="Times New Roman" pitchFamily="18" charset="0"/>
              <a:cs typeface="Times New Roman" pitchFamily="18" charset="0"/>
            </a:rPr>
            <a:t>Необходимые документы</a:t>
          </a:r>
        </a:p>
      </dgm:t>
    </dgm:pt>
    <dgm:pt modelId="{A4E24011-01E5-4417-A1D9-68FFBEB72B45}" type="parTrans" cxnId="{2A127AAA-1C1D-4066-955D-739FEFA85A03}">
      <dgm:prSet/>
      <dgm:spPr/>
      <dgm:t>
        <a:bodyPr/>
        <a:lstStyle/>
        <a:p>
          <a:endParaRPr lang="ru-RU"/>
        </a:p>
      </dgm:t>
    </dgm:pt>
    <dgm:pt modelId="{AD741262-2AF9-4B40-AF67-2B92221E6A47}" type="sibTrans" cxnId="{2A127AAA-1C1D-4066-955D-739FEFA85A03}">
      <dgm:prSet/>
      <dgm:spPr/>
      <dgm:t>
        <a:bodyPr/>
        <a:lstStyle/>
        <a:p>
          <a:endParaRPr lang="ru-RU"/>
        </a:p>
      </dgm:t>
    </dgm:pt>
    <dgm:pt modelId="{0576B091-F00E-41E1-8DB2-8206D569C9A8}">
      <dgm:prSet phldrT="[Текст]" custT="1"/>
      <dgm:spPr/>
      <dgm:t>
        <a:bodyPr/>
        <a:lstStyle/>
        <a:p>
          <a:pPr marL="0" algn="just">
            <a:spcAft>
              <a:spcPts val="600"/>
            </a:spcAft>
          </a:pPr>
          <a:r>
            <a:rPr lang="ru-RU" sz="1600" dirty="0" smtClean="0">
              <a:latin typeface="Times New Roman" pitchFamily="18" charset="0"/>
              <a:cs typeface="Times New Roman" pitchFamily="18" charset="0"/>
            </a:rPr>
            <a:t>Заявление о государственной регистрации прав.</a:t>
          </a:r>
          <a:endParaRPr lang="ru-RU" sz="1600" dirty="0">
            <a:latin typeface="Times New Roman" pitchFamily="18" charset="0"/>
            <a:cs typeface="Times New Roman" pitchFamily="18" charset="0"/>
          </a:endParaRPr>
        </a:p>
      </dgm:t>
    </dgm:pt>
    <dgm:pt modelId="{74083D0E-B28F-4EC7-9E6D-7EA9AA01FCC5}" type="parTrans" cxnId="{2AE047C2-A222-4A65-AE38-2AFA71620FC7}">
      <dgm:prSet/>
      <dgm:spPr/>
      <dgm:t>
        <a:bodyPr/>
        <a:lstStyle/>
        <a:p>
          <a:endParaRPr lang="ru-RU"/>
        </a:p>
      </dgm:t>
    </dgm:pt>
    <dgm:pt modelId="{0E2A8D2B-D80F-4209-AA71-9A4DB6C9E783}" type="sibTrans" cxnId="{2AE047C2-A222-4A65-AE38-2AFA71620FC7}">
      <dgm:prSet/>
      <dgm:spPr/>
      <dgm:t>
        <a:bodyPr/>
        <a:lstStyle/>
        <a:p>
          <a:endParaRPr lang="ru-RU"/>
        </a:p>
      </dgm:t>
    </dgm:pt>
    <dgm:pt modelId="{D7A10F02-4256-4E2A-B138-0710A0E63DBF}">
      <dgm:prSet custT="1"/>
      <dgm:spPr/>
      <dgm:t>
        <a:bodyPr/>
        <a:lstStyle/>
        <a:p>
          <a:r>
            <a:rPr lang="ru-RU" sz="1600" dirty="0" smtClean="0">
              <a:latin typeface="Times New Roman" pitchFamily="18" charset="0"/>
              <a:cs typeface="Times New Roman" pitchFamily="18" charset="0"/>
            </a:rPr>
            <a:t>Документ, подтверждающий полномочия представителя заявителя (если с заявлением обращается представитель).</a:t>
          </a:r>
        </a:p>
      </dgm:t>
    </dgm:pt>
    <dgm:pt modelId="{8B95ADAD-B508-43F0-AA59-57810E8CC88F}" type="parTrans" cxnId="{68703963-6C17-48C0-9C98-3F8673D1A220}">
      <dgm:prSet/>
      <dgm:spPr/>
      <dgm:t>
        <a:bodyPr/>
        <a:lstStyle/>
        <a:p>
          <a:endParaRPr lang="ru-RU"/>
        </a:p>
      </dgm:t>
    </dgm:pt>
    <dgm:pt modelId="{36D1B0EE-9D49-4C61-9D28-1962FDD7A07E}" type="sibTrans" cxnId="{68703963-6C17-48C0-9C98-3F8673D1A220}">
      <dgm:prSet/>
      <dgm:spPr/>
      <dgm:t>
        <a:bodyPr/>
        <a:lstStyle/>
        <a:p>
          <a:endParaRPr lang="ru-RU"/>
        </a:p>
      </dgm:t>
    </dgm:pt>
    <dgm:pt modelId="{9F838C54-98D6-442C-9E26-008E4151AF0F}">
      <dgm:prSet custT="1"/>
      <dgm:spPr/>
      <dgm:t>
        <a:bodyPr/>
        <a:lstStyle/>
        <a:p>
          <a:r>
            <a:rPr lang="ru-RU" sz="1600" dirty="0" smtClean="0">
              <a:latin typeface="Times New Roman" pitchFamily="18" charset="0"/>
              <a:cs typeface="Times New Roman" pitchFamily="18" charset="0"/>
            </a:rPr>
            <a:t>Договор купли-продажи/аренды земельного участка</a:t>
          </a:r>
        </a:p>
      </dgm:t>
    </dgm:pt>
    <dgm:pt modelId="{1AF1FF6F-030F-4E47-8DF1-E361D123324F}" type="parTrans" cxnId="{994BAA47-D1F2-4CF2-AEEB-94F2C65C932D}">
      <dgm:prSet/>
      <dgm:spPr/>
      <dgm:t>
        <a:bodyPr/>
        <a:lstStyle/>
        <a:p>
          <a:endParaRPr lang="ru-RU"/>
        </a:p>
      </dgm:t>
    </dgm:pt>
    <dgm:pt modelId="{B45B58C7-803D-44F7-8547-25C580AB172F}" type="sibTrans" cxnId="{994BAA47-D1F2-4CF2-AEEB-94F2C65C932D}">
      <dgm:prSet/>
      <dgm:spPr/>
      <dgm:t>
        <a:bodyPr/>
        <a:lstStyle/>
        <a:p>
          <a:endParaRPr lang="ru-RU"/>
        </a:p>
      </dgm:t>
    </dgm:pt>
    <dgm:pt modelId="{807178AC-2FE3-4657-AA9F-FD7313A12EFB}" type="pres">
      <dgm:prSet presAssocID="{6F74AA4E-95CB-4EF3-A97F-8A2078C5CA0F}" presName="linear" presStyleCnt="0">
        <dgm:presLayoutVars>
          <dgm:dir/>
          <dgm:animLvl val="lvl"/>
          <dgm:resizeHandles val="exact"/>
        </dgm:presLayoutVars>
      </dgm:prSet>
      <dgm:spPr/>
      <dgm:t>
        <a:bodyPr/>
        <a:lstStyle/>
        <a:p>
          <a:endParaRPr lang="ru-RU"/>
        </a:p>
      </dgm:t>
    </dgm:pt>
    <dgm:pt modelId="{EFC55025-BA33-4828-9ABD-5083CEFE070F}" type="pres">
      <dgm:prSet presAssocID="{400AD45C-2FEB-4A61-B0D6-9B488AB88498}" presName="parentLin" presStyleCnt="0"/>
      <dgm:spPr/>
    </dgm:pt>
    <dgm:pt modelId="{6958A4B5-F379-4A57-B303-DB2EE5D47B9A}" type="pres">
      <dgm:prSet presAssocID="{400AD45C-2FEB-4A61-B0D6-9B488AB88498}" presName="parentLeftMargin" presStyleLbl="node1" presStyleIdx="0" presStyleCnt="1"/>
      <dgm:spPr/>
      <dgm:t>
        <a:bodyPr/>
        <a:lstStyle/>
        <a:p>
          <a:endParaRPr lang="ru-RU"/>
        </a:p>
      </dgm:t>
    </dgm:pt>
    <dgm:pt modelId="{83252079-BEA7-4E58-8044-9C5AB17C77C5}" type="pres">
      <dgm:prSet presAssocID="{400AD45C-2FEB-4A61-B0D6-9B488AB88498}" presName="parentText" presStyleLbl="node1" presStyleIdx="0" presStyleCnt="1" custScaleX="113146" custScaleY="29068" custLinFactNeighborX="-50000" custLinFactNeighborY="-25574">
        <dgm:presLayoutVars>
          <dgm:chMax val="0"/>
          <dgm:bulletEnabled val="1"/>
        </dgm:presLayoutVars>
      </dgm:prSet>
      <dgm:spPr/>
      <dgm:t>
        <a:bodyPr/>
        <a:lstStyle/>
        <a:p>
          <a:endParaRPr lang="ru-RU"/>
        </a:p>
      </dgm:t>
    </dgm:pt>
    <dgm:pt modelId="{314CD6B2-DCD2-459D-857A-5C4EF074A594}" type="pres">
      <dgm:prSet presAssocID="{400AD45C-2FEB-4A61-B0D6-9B488AB88498}" presName="negativeSpace" presStyleCnt="0"/>
      <dgm:spPr/>
    </dgm:pt>
    <dgm:pt modelId="{31D2B003-1C75-48D2-A11C-CF082DD6876C}" type="pres">
      <dgm:prSet presAssocID="{400AD45C-2FEB-4A61-B0D6-9B488AB88498}" presName="childText" presStyleLbl="conFgAcc1" presStyleIdx="0" presStyleCnt="1" custScaleY="67152" custLinFactNeighborY="35963">
        <dgm:presLayoutVars>
          <dgm:bulletEnabled val="1"/>
        </dgm:presLayoutVars>
      </dgm:prSet>
      <dgm:spPr/>
      <dgm:t>
        <a:bodyPr/>
        <a:lstStyle/>
        <a:p>
          <a:endParaRPr lang="ru-RU"/>
        </a:p>
      </dgm:t>
    </dgm:pt>
  </dgm:ptLst>
  <dgm:cxnLst>
    <dgm:cxn modelId="{8CC979D5-DA74-42AE-8D24-FAC06D739FEC}" type="presOf" srcId="{0576B091-F00E-41E1-8DB2-8206D569C9A8}" destId="{31D2B003-1C75-48D2-A11C-CF082DD6876C}" srcOrd="0" destOrd="0" presId="urn:microsoft.com/office/officeart/2005/8/layout/list1"/>
    <dgm:cxn modelId="{C312BC0E-6FD9-499C-A22C-2650FD856F59}" type="presOf" srcId="{D7A10F02-4256-4E2A-B138-0710A0E63DBF}" destId="{31D2B003-1C75-48D2-A11C-CF082DD6876C}" srcOrd="0" destOrd="1" presId="urn:microsoft.com/office/officeart/2005/8/layout/list1"/>
    <dgm:cxn modelId="{994BAA47-D1F2-4CF2-AEEB-94F2C65C932D}" srcId="{400AD45C-2FEB-4A61-B0D6-9B488AB88498}" destId="{9F838C54-98D6-442C-9E26-008E4151AF0F}" srcOrd="2" destOrd="0" parTransId="{1AF1FF6F-030F-4E47-8DF1-E361D123324F}" sibTransId="{B45B58C7-803D-44F7-8547-25C580AB172F}"/>
    <dgm:cxn modelId="{AED98C58-60B9-46C9-A2C7-6DECD400FA54}" type="presOf" srcId="{9F838C54-98D6-442C-9E26-008E4151AF0F}" destId="{31D2B003-1C75-48D2-A11C-CF082DD6876C}" srcOrd="0" destOrd="2" presId="urn:microsoft.com/office/officeart/2005/8/layout/list1"/>
    <dgm:cxn modelId="{2A127AAA-1C1D-4066-955D-739FEFA85A03}" srcId="{6F74AA4E-95CB-4EF3-A97F-8A2078C5CA0F}" destId="{400AD45C-2FEB-4A61-B0D6-9B488AB88498}" srcOrd="0" destOrd="0" parTransId="{A4E24011-01E5-4417-A1D9-68FFBEB72B45}" sibTransId="{AD741262-2AF9-4B40-AF67-2B92221E6A47}"/>
    <dgm:cxn modelId="{68703963-6C17-48C0-9C98-3F8673D1A220}" srcId="{400AD45C-2FEB-4A61-B0D6-9B488AB88498}" destId="{D7A10F02-4256-4E2A-B138-0710A0E63DBF}" srcOrd="1" destOrd="0" parTransId="{8B95ADAD-B508-43F0-AA59-57810E8CC88F}" sibTransId="{36D1B0EE-9D49-4C61-9D28-1962FDD7A07E}"/>
    <dgm:cxn modelId="{CEA49339-95F7-4266-9284-2D4E1FE669CC}" type="presOf" srcId="{6F74AA4E-95CB-4EF3-A97F-8A2078C5CA0F}" destId="{807178AC-2FE3-4657-AA9F-FD7313A12EFB}" srcOrd="0" destOrd="0" presId="urn:microsoft.com/office/officeart/2005/8/layout/list1"/>
    <dgm:cxn modelId="{2AE047C2-A222-4A65-AE38-2AFA71620FC7}" srcId="{400AD45C-2FEB-4A61-B0D6-9B488AB88498}" destId="{0576B091-F00E-41E1-8DB2-8206D569C9A8}" srcOrd="0" destOrd="0" parTransId="{74083D0E-B28F-4EC7-9E6D-7EA9AA01FCC5}" sibTransId="{0E2A8D2B-D80F-4209-AA71-9A4DB6C9E783}"/>
    <dgm:cxn modelId="{22A9C2BF-5664-4EA1-A5B4-BE2FE2E101A0}" type="presOf" srcId="{400AD45C-2FEB-4A61-B0D6-9B488AB88498}" destId="{83252079-BEA7-4E58-8044-9C5AB17C77C5}" srcOrd="1" destOrd="0" presId="urn:microsoft.com/office/officeart/2005/8/layout/list1"/>
    <dgm:cxn modelId="{39D437B3-16C0-451D-AE2A-320F50C681C0}" type="presOf" srcId="{400AD45C-2FEB-4A61-B0D6-9B488AB88498}" destId="{6958A4B5-F379-4A57-B303-DB2EE5D47B9A}" srcOrd="0" destOrd="0" presId="urn:microsoft.com/office/officeart/2005/8/layout/list1"/>
    <dgm:cxn modelId="{F5D70D0B-6726-43EA-A15B-172AA52C2298}" type="presParOf" srcId="{807178AC-2FE3-4657-AA9F-FD7313A12EFB}" destId="{EFC55025-BA33-4828-9ABD-5083CEFE070F}" srcOrd="0" destOrd="0" presId="urn:microsoft.com/office/officeart/2005/8/layout/list1"/>
    <dgm:cxn modelId="{9E55578A-EEF0-4254-9D50-FBD81CB84031}" type="presParOf" srcId="{EFC55025-BA33-4828-9ABD-5083CEFE070F}" destId="{6958A4B5-F379-4A57-B303-DB2EE5D47B9A}" srcOrd="0" destOrd="0" presId="urn:microsoft.com/office/officeart/2005/8/layout/list1"/>
    <dgm:cxn modelId="{16D1D668-D51E-4C88-867F-69417549AA67}" type="presParOf" srcId="{EFC55025-BA33-4828-9ABD-5083CEFE070F}" destId="{83252079-BEA7-4E58-8044-9C5AB17C77C5}" srcOrd="1" destOrd="0" presId="urn:microsoft.com/office/officeart/2005/8/layout/list1"/>
    <dgm:cxn modelId="{96B9F5A4-5A08-4F62-A8B8-27D742345F52}" type="presParOf" srcId="{807178AC-2FE3-4657-AA9F-FD7313A12EFB}" destId="{314CD6B2-DCD2-459D-857A-5C4EF074A594}" srcOrd="1" destOrd="0" presId="urn:microsoft.com/office/officeart/2005/8/layout/list1"/>
    <dgm:cxn modelId="{0D775FBE-99B9-492B-A8D0-29999892A961}" type="presParOf" srcId="{807178AC-2FE3-4657-AA9F-FD7313A12EFB}" destId="{31D2B003-1C75-48D2-A11C-CF082DD6876C}" srcOrd="2" destOrd="0" presId="urn:microsoft.com/office/officeart/2005/8/layout/list1"/>
  </dgm:cxnLst>
  <dgm:bg/>
  <dgm:whole/>
  <dgm:extLst>
    <a:ext uri="http://schemas.microsoft.com/office/drawing/2008/diagram">
      <dsp:dataModelExt xmlns:dsp="http://schemas.microsoft.com/office/drawing/2008/diagram" xmlns="" relId="rId1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2EB0A75A-CE23-4C5D-90C4-B26109034015}" type="doc">
      <dgm:prSet loTypeId="urn:microsoft.com/office/officeart/2005/8/layout/hProcess9" loCatId="process" qsTypeId="urn:microsoft.com/office/officeart/2005/8/quickstyle/simple5" qsCatId="simple" csTypeId="urn:microsoft.com/office/officeart/2005/8/colors/accent1_2" csCatId="accent1" phldr="1"/>
      <dgm:spPr/>
    </dgm:pt>
    <dgm:pt modelId="{95084934-030D-4607-AE9A-A0ECC5ED7CD8}">
      <dgm:prSet phldrT="[Текст]" custT="1"/>
      <dgm:spPr/>
      <dgm:t>
        <a:bodyPr/>
        <a:lstStyle/>
        <a:p>
          <a:r>
            <a:rPr lang="ru-RU" sz="2800" b="1" dirty="0" smtClean="0">
              <a:effectLst>
                <a:outerShdw blurRad="38100" dist="38100" dir="2700000" algn="tl">
                  <a:srgbClr val="000000">
                    <a:alpha val="43137"/>
                  </a:srgbClr>
                </a:outerShdw>
              </a:effectLst>
              <a:latin typeface="Times New Roman" pitchFamily="18" charset="0"/>
              <a:cs typeface="Times New Roman" pitchFamily="18" charset="0"/>
            </a:rPr>
            <a:t>ШАГ </a:t>
          </a:r>
          <a:r>
            <a:rPr lang="en-US" sz="2800" b="1" dirty="0" smtClean="0">
              <a:effectLst>
                <a:outerShdw blurRad="38100" dist="38100" dir="2700000" algn="tl">
                  <a:srgbClr val="000000">
                    <a:alpha val="43137"/>
                  </a:srgbClr>
                </a:outerShdw>
              </a:effectLst>
              <a:latin typeface="Times New Roman" pitchFamily="18" charset="0"/>
              <a:cs typeface="Times New Roman" pitchFamily="18" charset="0"/>
            </a:rPr>
            <a:t>2</a:t>
          </a:r>
          <a:endParaRPr lang="ru-RU" sz="2800" dirty="0">
            <a:effectLst>
              <a:outerShdw blurRad="38100" dist="38100" dir="2700000" algn="tl">
                <a:srgbClr val="000000">
                  <a:alpha val="43137"/>
                </a:srgbClr>
              </a:outerShdw>
            </a:effectLst>
            <a:latin typeface="Times New Roman" pitchFamily="18" charset="0"/>
            <a:cs typeface="Times New Roman" pitchFamily="18" charset="0"/>
          </a:endParaRPr>
        </a:p>
      </dgm:t>
    </dgm:pt>
    <dgm:pt modelId="{FC0AB431-F1FC-4BCD-9A11-3010C74A8F9F}" type="parTrans" cxnId="{EBF3E02B-9F30-41D8-B8CA-A56CE2CF7D87}">
      <dgm:prSet/>
      <dgm:spPr/>
      <dgm:t>
        <a:bodyPr/>
        <a:lstStyle/>
        <a:p>
          <a:endParaRPr lang="ru-RU"/>
        </a:p>
      </dgm:t>
    </dgm:pt>
    <dgm:pt modelId="{376567F2-A01B-4F5B-A31E-AEF8BC758C29}" type="sibTrans" cxnId="{EBF3E02B-9F30-41D8-B8CA-A56CE2CF7D87}">
      <dgm:prSet/>
      <dgm:spPr/>
      <dgm:t>
        <a:bodyPr/>
        <a:lstStyle/>
        <a:p>
          <a:endParaRPr lang="ru-RU"/>
        </a:p>
      </dgm:t>
    </dgm:pt>
    <dgm:pt modelId="{5CC2F55C-2B2E-4DA3-9213-AD1EB87A1924}">
      <dgm:prSet phldrT="[Текст]"/>
      <dgm:spPr/>
      <dgm:t>
        <a:bodyPr/>
        <a:lstStyle/>
        <a:p>
          <a:r>
            <a:rPr lang="ru-RU" b="1" dirty="0" smtClean="0">
              <a:latin typeface="Times New Roman" pitchFamily="18" charset="0"/>
              <a:cs typeface="Times New Roman" pitchFamily="18" charset="0"/>
            </a:rPr>
            <a:t>Утверждение уполномоченным органом схемы расположения земельного участка или земельных участков на кадастровом</a:t>
          </a:r>
        </a:p>
        <a:p>
          <a:r>
            <a:rPr lang="ru-RU" b="1" dirty="0" smtClean="0">
              <a:latin typeface="Times New Roman" pitchFamily="18" charset="0"/>
              <a:cs typeface="Times New Roman" pitchFamily="18" charset="0"/>
            </a:rPr>
            <a:t>плане территории</a:t>
          </a:r>
        </a:p>
        <a:p>
          <a:r>
            <a:rPr lang="ru-RU" b="1" dirty="0" smtClean="0">
              <a:latin typeface="Times New Roman" pitchFamily="18" charset="0"/>
              <a:cs typeface="Times New Roman" pitchFamily="18" charset="0"/>
            </a:rPr>
            <a:t>(при необходимости)</a:t>
          </a:r>
        </a:p>
      </dgm:t>
    </dgm:pt>
    <dgm:pt modelId="{EC4CFFDF-EF8E-4885-B760-0565B066F109}" type="parTrans" cxnId="{2925C8A8-A0B1-44D8-8A23-5AE4EF4D56AB}">
      <dgm:prSet/>
      <dgm:spPr/>
      <dgm:t>
        <a:bodyPr/>
        <a:lstStyle/>
        <a:p>
          <a:endParaRPr lang="ru-RU"/>
        </a:p>
      </dgm:t>
    </dgm:pt>
    <dgm:pt modelId="{E30A95DD-0CBD-4350-9884-04DE49D51F3B}" type="sibTrans" cxnId="{2925C8A8-A0B1-44D8-8A23-5AE4EF4D56AB}">
      <dgm:prSet/>
      <dgm:spPr/>
      <dgm:t>
        <a:bodyPr/>
        <a:lstStyle/>
        <a:p>
          <a:endParaRPr lang="ru-RU"/>
        </a:p>
      </dgm:t>
    </dgm:pt>
    <dgm:pt modelId="{D4DECD6B-1BD5-4D05-81B4-CBDE34F7EF19}" type="pres">
      <dgm:prSet presAssocID="{2EB0A75A-CE23-4C5D-90C4-B26109034015}" presName="CompostProcess" presStyleCnt="0">
        <dgm:presLayoutVars>
          <dgm:dir/>
          <dgm:resizeHandles val="exact"/>
        </dgm:presLayoutVars>
      </dgm:prSet>
      <dgm:spPr/>
    </dgm:pt>
    <dgm:pt modelId="{608AF7A6-9756-42BC-B0D8-5124A3243E08}" type="pres">
      <dgm:prSet presAssocID="{2EB0A75A-CE23-4C5D-90C4-B26109034015}" presName="arrow" presStyleLbl="bgShp" presStyleIdx="0" presStyleCnt="1" custScaleX="117647"/>
      <dgm:spPr/>
    </dgm:pt>
    <dgm:pt modelId="{5B349811-AB21-459D-BFCB-683E2DD99BF1}" type="pres">
      <dgm:prSet presAssocID="{2EB0A75A-CE23-4C5D-90C4-B26109034015}" presName="linearProcess" presStyleCnt="0"/>
      <dgm:spPr/>
    </dgm:pt>
    <dgm:pt modelId="{02A7B175-E921-4A91-BC16-F41184B35084}" type="pres">
      <dgm:prSet presAssocID="{95084934-030D-4607-AE9A-A0ECC5ED7CD8}" presName="textNode" presStyleLbl="node1" presStyleIdx="0" presStyleCnt="2" custScaleX="45266" custScaleY="67074" custLinFactX="-8896" custLinFactNeighborX="-100000" custLinFactNeighborY="825">
        <dgm:presLayoutVars>
          <dgm:bulletEnabled val="1"/>
        </dgm:presLayoutVars>
      </dgm:prSet>
      <dgm:spPr/>
      <dgm:t>
        <a:bodyPr/>
        <a:lstStyle/>
        <a:p>
          <a:endParaRPr lang="ru-RU"/>
        </a:p>
      </dgm:t>
    </dgm:pt>
    <dgm:pt modelId="{8F38BB37-F202-4A53-A62E-021FAE5286A4}" type="pres">
      <dgm:prSet presAssocID="{376567F2-A01B-4F5B-A31E-AEF8BC758C29}" presName="sibTrans" presStyleCnt="0"/>
      <dgm:spPr/>
    </dgm:pt>
    <dgm:pt modelId="{B13B9016-3BFF-480E-A9BC-E7C1AEA9902C}" type="pres">
      <dgm:prSet presAssocID="{5CC2F55C-2B2E-4DA3-9213-AD1EB87A1924}" presName="textNode" presStyleLbl="node1" presStyleIdx="1" presStyleCnt="2" custScaleY="151902">
        <dgm:presLayoutVars>
          <dgm:bulletEnabled val="1"/>
        </dgm:presLayoutVars>
      </dgm:prSet>
      <dgm:spPr/>
      <dgm:t>
        <a:bodyPr/>
        <a:lstStyle/>
        <a:p>
          <a:endParaRPr lang="ru-RU"/>
        </a:p>
      </dgm:t>
    </dgm:pt>
  </dgm:ptLst>
  <dgm:cxnLst>
    <dgm:cxn modelId="{2925C8A8-A0B1-44D8-8A23-5AE4EF4D56AB}" srcId="{2EB0A75A-CE23-4C5D-90C4-B26109034015}" destId="{5CC2F55C-2B2E-4DA3-9213-AD1EB87A1924}" srcOrd="1" destOrd="0" parTransId="{EC4CFFDF-EF8E-4885-B760-0565B066F109}" sibTransId="{E30A95DD-0CBD-4350-9884-04DE49D51F3B}"/>
    <dgm:cxn modelId="{EBF3E02B-9F30-41D8-B8CA-A56CE2CF7D87}" srcId="{2EB0A75A-CE23-4C5D-90C4-B26109034015}" destId="{95084934-030D-4607-AE9A-A0ECC5ED7CD8}" srcOrd="0" destOrd="0" parTransId="{FC0AB431-F1FC-4BCD-9A11-3010C74A8F9F}" sibTransId="{376567F2-A01B-4F5B-A31E-AEF8BC758C29}"/>
    <dgm:cxn modelId="{51395CB6-904F-4C6A-BF27-EE498E851B1C}" type="presOf" srcId="{5CC2F55C-2B2E-4DA3-9213-AD1EB87A1924}" destId="{B13B9016-3BFF-480E-A9BC-E7C1AEA9902C}" srcOrd="0" destOrd="0" presId="urn:microsoft.com/office/officeart/2005/8/layout/hProcess9"/>
    <dgm:cxn modelId="{B1561CDC-1DF8-4EB6-85E3-28529BC7CAD8}" type="presOf" srcId="{95084934-030D-4607-AE9A-A0ECC5ED7CD8}" destId="{02A7B175-E921-4A91-BC16-F41184B35084}" srcOrd="0" destOrd="0" presId="urn:microsoft.com/office/officeart/2005/8/layout/hProcess9"/>
    <dgm:cxn modelId="{DC046836-ED36-4D82-AB23-2506FF17B9FD}" type="presOf" srcId="{2EB0A75A-CE23-4C5D-90C4-B26109034015}" destId="{D4DECD6B-1BD5-4D05-81B4-CBDE34F7EF19}" srcOrd="0" destOrd="0" presId="urn:microsoft.com/office/officeart/2005/8/layout/hProcess9"/>
    <dgm:cxn modelId="{D46898A9-F39C-4BC7-8666-5BCD4826E8C1}" type="presParOf" srcId="{D4DECD6B-1BD5-4D05-81B4-CBDE34F7EF19}" destId="{608AF7A6-9756-42BC-B0D8-5124A3243E08}" srcOrd="0" destOrd="0" presId="urn:microsoft.com/office/officeart/2005/8/layout/hProcess9"/>
    <dgm:cxn modelId="{7DE3F963-65C4-476B-96E7-CFD5BB058A70}" type="presParOf" srcId="{D4DECD6B-1BD5-4D05-81B4-CBDE34F7EF19}" destId="{5B349811-AB21-459D-BFCB-683E2DD99BF1}" srcOrd="1" destOrd="0" presId="urn:microsoft.com/office/officeart/2005/8/layout/hProcess9"/>
    <dgm:cxn modelId="{7CC2D350-EA4E-45F2-9F0A-1515887F9056}" type="presParOf" srcId="{5B349811-AB21-459D-BFCB-683E2DD99BF1}" destId="{02A7B175-E921-4A91-BC16-F41184B35084}" srcOrd="0" destOrd="0" presId="urn:microsoft.com/office/officeart/2005/8/layout/hProcess9"/>
    <dgm:cxn modelId="{281C3F8E-EBBB-4183-BB10-00D63CE54CCB}" type="presParOf" srcId="{5B349811-AB21-459D-BFCB-683E2DD99BF1}" destId="{8F38BB37-F202-4A53-A62E-021FAE5286A4}" srcOrd="1" destOrd="0" presId="urn:microsoft.com/office/officeart/2005/8/layout/hProcess9"/>
    <dgm:cxn modelId="{E6493600-8315-4951-9394-755D8BC016C4}" type="presParOf" srcId="{5B349811-AB21-459D-BFCB-683E2DD99BF1}" destId="{B13B9016-3BFF-480E-A9BC-E7C1AEA9902C}" srcOrd="2" destOrd="0" presId="urn:microsoft.com/office/officeart/2005/8/layout/hProcess9"/>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66098B7C-909D-439F-8520-B436676F2B56}" type="doc">
      <dgm:prSet loTypeId="urn:microsoft.com/office/officeart/2005/8/layout/vList2" loCatId="list" qsTypeId="urn:microsoft.com/office/officeart/2005/8/quickstyle/3d1" qsCatId="3D" csTypeId="urn:microsoft.com/office/officeart/2005/8/colors/accent1_2" csCatId="accent1" phldr="1"/>
      <dgm:spPr/>
      <dgm:t>
        <a:bodyPr/>
        <a:lstStyle/>
        <a:p>
          <a:endParaRPr lang="ru-RU"/>
        </a:p>
      </dgm:t>
    </dgm:pt>
    <dgm:pt modelId="{992D1123-C620-4A0B-834B-3FB84395442E}">
      <dgm:prSet phldrT="[Текст]" custT="1"/>
      <dgm:spPr/>
      <dgm:t>
        <a:bodyPr/>
        <a:lstStyle/>
        <a:p>
          <a:r>
            <a:rPr lang="ru-RU" sz="1800" b="1" smtClean="0">
              <a:latin typeface="Times New Roman" pitchFamily="18" charset="0"/>
              <a:cs typeface="Times New Roman" pitchFamily="18" charset="0"/>
            </a:rPr>
            <a:t>Срок фактический</a:t>
          </a:r>
          <a:endParaRPr lang="ru-RU" sz="1800" b="1" dirty="0">
            <a:latin typeface="Times New Roman" pitchFamily="18" charset="0"/>
            <a:cs typeface="Times New Roman" pitchFamily="18" charset="0"/>
          </a:endParaRPr>
        </a:p>
      </dgm:t>
    </dgm:pt>
    <dgm:pt modelId="{9FEB9F0B-1222-43F8-9EC4-4D2DF23B10E5}" type="parTrans" cxnId="{522E800C-ADF5-4F44-93BD-B246AAB5DC2D}">
      <dgm:prSet/>
      <dgm:spPr/>
      <dgm:t>
        <a:bodyPr/>
        <a:lstStyle/>
        <a:p>
          <a:endParaRPr lang="ru-RU"/>
        </a:p>
      </dgm:t>
    </dgm:pt>
    <dgm:pt modelId="{D92B979B-CD54-4812-909D-6C7E16307BF4}" type="sibTrans" cxnId="{522E800C-ADF5-4F44-93BD-B246AAB5DC2D}">
      <dgm:prSet/>
      <dgm:spPr/>
      <dgm:t>
        <a:bodyPr/>
        <a:lstStyle/>
        <a:p>
          <a:endParaRPr lang="ru-RU"/>
        </a:p>
      </dgm:t>
    </dgm:pt>
    <dgm:pt modelId="{DD1FFA25-3984-4389-99F1-EC67D87588EB}">
      <dgm:prSet phldrT="[Текст]" custT="1"/>
      <dgm:spPr/>
      <dgm:t>
        <a:bodyPr/>
        <a:lstStyle/>
        <a:p>
          <a:pPr algn="l"/>
          <a:r>
            <a:rPr lang="ru-RU" sz="1800" dirty="0" smtClean="0">
              <a:latin typeface="Times New Roman" pitchFamily="18" charset="0"/>
              <a:cs typeface="Times New Roman" pitchFamily="18" charset="0"/>
            </a:rPr>
            <a:t>15 дней*</a:t>
          </a:r>
          <a:endParaRPr lang="ru-RU" sz="1800" dirty="0">
            <a:latin typeface="Times New Roman" pitchFamily="18" charset="0"/>
            <a:cs typeface="Times New Roman" pitchFamily="18" charset="0"/>
          </a:endParaRPr>
        </a:p>
      </dgm:t>
    </dgm:pt>
    <dgm:pt modelId="{DD1936C5-C264-4E34-AE6F-C32D8AD2F07D}" type="parTrans" cxnId="{A60AC6CC-06B8-42FC-BE9A-B4CD113FDE4E}">
      <dgm:prSet/>
      <dgm:spPr/>
      <dgm:t>
        <a:bodyPr/>
        <a:lstStyle/>
        <a:p>
          <a:endParaRPr lang="ru-RU"/>
        </a:p>
      </dgm:t>
    </dgm:pt>
    <dgm:pt modelId="{41181F03-CC60-4E77-91BB-18678F0E42ED}" type="sibTrans" cxnId="{A60AC6CC-06B8-42FC-BE9A-B4CD113FDE4E}">
      <dgm:prSet/>
      <dgm:spPr/>
      <dgm:t>
        <a:bodyPr/>
        <a:lstStyle/>
        <a:p>
          <a:endParaRPr lang="ru-RU"/>
        </a:p>
      </dgm:t>
    </dgm:pt>
    <dgm:pt modelId="{3EF148B2-9FE0-4F86-A850-2C1FC719ED9E}">
      <dgm:prSet phldrT="[Текст]" custT="1"/>
      <dgm:spPr/>
      <dgm:t>
        <a:bodyPr/>
        <a:lstStyle/>
        <a:p>
          <a:r>
            <a:rPr lang="ru-RU" sz="1800" b="1" dirty="0" smtClean="0">
              <a:latin typeface="Times New Roman" pitchFamily="18" charset="0"/>
              <a:cs typeface="Times New Roman" pitchFamily="18" charset="0"/>
            </a:rPr>
            <a:t>Срок</a:t>
          </a:r>
          <a:r>
            <a:rPr lang="en-US" sz="1800" b="1" dirty="0" smtClean="0">
              <a:latin typeface="Times New Roman" pitchFamily="18" charset="0"/>
              <a:cs typeface="Times New Roman" pitchFamily="18" charset="0"/>
            </a:rPr>
            <a:t> </a:t>
          </a:r>
          <a:r>
            <a:rPr lang="ru-RU" sz="1800" b="1" dirty="0" smtClean="0">
              <a:latin typeface="Times New Roman" pitchFamily="18" charset="0"/>
              <a:cs typeface="Times New Roman" pitchFamily="18" charset="0"/>
            </a:rPr>
            <a:t>целевой</a:t>
          </a:r>
        </a:p>
      </dgm:t>
    </dgm:pt>
    <dgm:pt modelId="{38EE0A63-5BD9-4D2F-8F89-2C022BF6D4E9}" type="parTrans" cxnId="{B1F15D3B-EDB7-4831-A88C-999EEA210378}">
      <dgm:prSet/>
      <dgm:spPr/>
      <dgm:t>
        <a:bodyPr/>
        <a:lstStyle/>
        <a:p>
          <a:endParaRPr lang="ru-RU"/>
        </a:p>
      </dgm:t>
    </dgm:pt>
    <dgm:pt modelId="{7FE7BB9A-D0EC-4C0D-8E5B-5C5A94E2B883}" type="sibTrans" cxnId="{B1F15D3B-EDB7-4831-A88C-999EEA210378}">
      <dgm:prSet/>
      <dgm:spPr/>
      <dgm:t>
        <a:bodyPr/>
        <a:lstStyle/>
        <a:p>
          <a:endParaRPr lang="ru-RU"/>
        </a:p>
      </dgm:t>
    </dgm:pt>
    <dgm:pt modelId="{F6998DA1-0C20-452B-9096-3954E3F6149F}">
      <dgm:prSet phldrT="[Текст]" custT="1"/>
      <dgm:spPr/>
      <dgm:t>
        <a:bodyPr/>
        <a:lstStyle/>
        <a:p>
          <a:r>
            <a:rPr lang="ru-RU" sz="1800" dirty="0" smtClean="0">
              <a:latin typeface="Times New Roman" pitchFamily="18" charset="0"/>
              <a:cs typeface="Times New Roman" pitchFamily="18" charset="0"/>
            </a:rPr>
            <a:t>15 дней*</a:t>
          </a:r>
          <a:endParaRPr lang="ru-RU" sz="1800" b="1" dirty="0" smtClean="0">
            <a:latin typeface="Times New Roman" pitchFamily="18" charset="0"/>
            <a:cs typeface="Times New Roman" pitchFamily="18" charset="0"/>
          </a:endParaRPr>
        </a:p>
      </dgm:t>
    </dgm:pt>
    <dgm:pt modelId="{1BDDFB40-33E5-4482-AABB-CDB6D6B01B37}" type="parTrans" cxnId="{23C62E9B-EAF1-4FF8-A5BD-B972786392E6}">
      <dgm:prSet/>
      <dgm:spPr/>
      <dgm:t>
        <a:bodyPr/>
        <a:lstStyle/>
        <a:p>
          <a:endParaRPr lang="ru-RU"/>
        </a:p>
      </dgm:t>
    </dgm:pt>
    <dgm:pt modelId="{294D8B27-6F2A-46A2-BF25-3DB37FD10904}" type="sibTrans" cxnId="{23C62E9B-EAF1-4FF8-A5BD-B972786392E6}">
      <dgm:prSet/>
      <dgm:spPr/>
      <dgm:t>
        <a:bodyPr/>
        <a:lstStyle/>
        <a:p>
          <a:endParaRPr lang="ru-RU"/>
        </a:p>
      </dgm:t>
    </dgm:pt>
    <dgm:pt modelId="{3D1F6345-7967-4FB8-B122-72EB43BC630A}" type="pres">
      <dgm:prSet presAssocID="{66098B7C-909D-439F-8520-B436676F2B56}" presName="linear" presStyleCnt="0">
        <dgm:presLayoutVars>
          <dgm:animLvl val="lvl"/>
          <dgm:resizeHandles val="exact"/>
        </dgm:presLayoutVars>
      </dgm:prSet>
      <dgm:spPr/>
      <dgm:t>
        <a:bodyPr/>
        <a:lstStyle/>
        <a:p>
          <a:endParaRPr lang="ru-RU"/>
        </a:p>
      </dgm:t>
    </dgm:pt>
    <dgm:pt modelId="{8BF8B06D-B898-4958-AAA4-9F58A4E466AE}" type="pres">
      <dgm:prSet presAssocID="{992D1123-C620-4A0B-834B-3FB84395442E}" presName="parentText" presStyleLbl="node1" presStyleIdx="0" presStyleCnt="2" custScaleY="126950">
        <dgm:presLayoutVars>
          <dgm:chMax val="0"/>
          <dgm:bulletEnabled val="1"/>
        </dgm:presLayoutVars>
      </dgm:prSet>
      <dgm:spPr/>
      <dgm:t>
        <a:bodyPr/>
        <a:lstStyle/>
        <a:p>
          <a:endParaRPr lang="ru-RU"/>
        </a:p>
      </dgm:t>
    </dgm:pt>
    <dgm:pt modelId="{5503E5AA-5523-4DC4-B0D6-FF70A953BFAC}" type="pres">
      <dgm:prSet presAssocID="{992D1123-C620-4A0B-834B-3FB84395442E}" presName="childText" presStyleLbl="revTx" presStyleIdx="0" presStyleCnt="2" custScaleY="98814">
        <dgm:presLayoutVars>
          <dgm:bulletEnabled val="1"/>
        </dgm:presLayoutVars>
      </dgm:prSet>
      <dgm:spPr/>
      <dgm:t>
        <a:bodyPr/>
        <a:lstStyle/>
        <a:p>
          <a:endParaRPr lang="ru-RU"/>
        </a:p>
      </dgm:t>
    </dgm:pt>
    <dgm:pt modelId="{5E6A1EA5-1F45-4E08-A80C-4B4C101C4847}" type="pres">
      <dgm:prSet presAssocID="{3EF148B2-9FE0-4F86-A850-2C1FC719ED9E}" presName="parentText" presStyleLbl="node1" presStyleIdx="1" presStyleCnt="2" custScaleY="127146">
        <dgm:presLayoutVars>
          <dgm:chMax val="0"/>
          <dgm:bulletEnabled val="1"/>
        </dgm:presLayoutVars>
      </dgm:prSet>
      <dgm:spPr/>
      <dgm:t>
        <a:bodyPr/>
        <a:lstStyle/>
        <a:p>
          <a:endParaRPr lang="ru-RU"/>
        </a:p>
      </dgm:t>
    </dgm:pt>
    <dgm:pt modelId="{5DE40630-ACF6-4B24-A68B-9DE5FA790ABA}" type="pres">
      <dgm:prSet presAssocID="{3EF148B2-9FE0-4F86-A850-2C1FC719ED9E}" presName="childText" presStyleLbl="revTx" presStyleIdx="1" presStyleCnt="2" custScaleY="94518">
        <dgm:presLayoutVars>
          <dgm:bulletEnabled val="1"/>
        </dgm:presLayoutVars>
      </dgm:prSet>
      <dgm:spPr/>
      <dgm:t>
        <a:bodyPr/>
        <a:lstStyle/>
        <a:p>
          <a:endParaRPr lang="ru-RU"/>
        </a:p>
      </dgm:t>
    </dgm:pt>
  </dgm:ptLst>
  <dgm:cxnLst>
    <dgm:cxn modelId="{B0313341-FFBB-4CDB-8B37-F6529F3E213E}" type="presOf" srcId="{F6998DA1-0C20-452B-9096-3954E3F6149F}" destId="{5DE40630-ACF6-4B24-A68B-9DE5FA790ABA}" srcOrd="0" destOrd="0" presId="urn:microsoft.com/office/officeart/2005/8/layout/vList2"/>
    <dgm:cxn modelId="{23C62E9B-EAF1-4FF8-A5BD-B972786392E6}" srcId="{3EF148B2-9FE0-4F86-A850-2C1FC719ED9E}" destId="{F6998DA1-0C20-452B-9096-3954E3F6149F}" srcOrd="0" destOrd="0" parTransId="{1BDDFB40-33E5-4482-AABB-CDB6D6B01B37}" sibTransId="{294D8B27-6F2A-46A2-BF25-3DB37FD10904}"/>
    <dgm:cxn modelId="{0E2170C2-A369-4A0C-AB85-DB83303A2628}" type="presOf" srcId="{3EF148B2-9FE0-4F86-A850-2C1FC719ED9E}" destId="{5E6A1EA5-1F45-4E08-A80C-4B4C101C4847}" srcOrd="0" destOrd="0" presId="urn:microsoft.com/office/officeart/2005/8/layout/vList2"/>
    <dgm:cxn modelId="{2C179D7A-C711-4C6C-BB69-E89EEC00D61E}" type="presOf" srcId="{DD1FFA25-3984-4389-99F1-EC67D87588EB}" destId="{5503E5AA-5523-4DC4-B0D6-FF70A953BFAC}" srcOrd="0" destOrd="0" presId="urn:microsoft.com/office/officeart/2005/8/layout/vList2"/>
    <dgm:cxn modelId="{8307E20B-13D7-4515-91BF-24718D392DC6}" type="presOf" srcId="{66098B7C-909D-439F-8520-B436676F2B56}" destId="{3D1F6345-7967-4FB8-B122-72EB43BC630A}" srcOrd="0" destOrd="0" presId="urn:microsoft.com/office/officeart/2005/8/layout/vList2"/>
    <dgm:cxn modelId="{A60AC6CC-06B8-42FC-BE9A-B4CD113FDE4E}" srcId="{992D1123-C620-4A0B-834B-3FB84395442E}" destId="{DD1FFA25-3984-4389-99F1-EC67D87588EB}" srcOrd="0" destOrd="0" parTransId="{DD1936C5-C264-4E34-AE6F-C32D8AD2F07D}" sibTransId="{41181F03-CC60-4E77-91BB-18678F0E42ED}"/>
    <dgm:cxn modelId="{522E800C-ADF5-4F44-93BD-B246AAB5DC2D}" srcId="{66098B7C-909D-439F-8520-B436676F2B56}" destId="{992D1123-C620-4A0B-834B-3FB84395442E}" srcOrd="0" destOrd="0" parTransId="{9FEB9F0B-1222-43F8-9EC4-4D2DF23B10E5}" sibTransId="{D92B979B-CD54-4812-909D-6C7E16307BF4}"/>
    <dgm:cxn modelId="{B1F15D3B-EDB7-4831-A88C-999EEA210378}" srcId="{66098B7C-909D-439F-8520-B436676F2B56}" destId="{3EF148B2-9FE0-4F86-A850-2C1FC719ED9E}" srcOrd="1" destOrd="0" parTransId="{38EE0A63-5BD9-4D2F-8F89-2C022BF6D4E9}" sibTransId="{7FE7BB9A-D0EC-4C0D-8E5B-5C5A94E2B883}"/>
    <dgm:cxn modelId="{A53C05BB-F37B-434F-8CA2-336A5F6A488A}" type="presOf" srcId="{992D1123-C620-4A0B-834B-3FB84395442E}" destId="{8BF8B06D-B898-4958-AAA4-9F58A4E466AE}" srcOrd="0" destOrd="0" presId="urn:microsoft.com/office/officeart/2005/8/layout/vList2"/>
    <dgm:cxn modelId="{91C6A6A5-8A18-4072-B395-F0DDF5AE7C8A}" type="presParOf" srcId="{3D1F6345-7967-4FB8-B122-72EB43BC630A}" destId="{8BF8B06D-B898-4958-AAA4-9F58A4E466AE}" srcOrd="0" destOrd="0" presId="urn:microsoft.com/office/officeart/2005/8/layout/vList2"/>
    <dgm:cxn modelId="{4481B5AD-D9FA-4CFD-B205-67F81EBE808D}" type="presParOf" srcId="{3D1F6345-7967-4FB8-B122-72EB43BC630A}" destId="{5503E5AA-5523-4DC4-B0D6-FF70A953BFAC}" srcOrd="1" destOrd="0" presId="urn:microsoft.com/office/officeart/2005/8/layout/vList2"/>
    <dgm:cxn modelId="{DB4708EE-E6D1-4DBE-9FB5-1ACC15C70D13}" type="presParOf" srcId="{3D1F6345-7967-4FB8-B122-72EB43BC630A}" destId="{5E6A1EA5-1F45-4E08-A80C-4B4C101C4847}" srcOrd="2" destOrd="0" presId="urn:microsoft.com/office/officeart/2005/8/layout/vList2"/>
    <dgm:cxn modelId="{2ED57E90-6C9D-4F4A-9595-2B93EB9DBFC1}" type="presParOf" srcId="{3D1F6345-7967-4FB8-B122-72EB43BC630A}" destId="{5DE40630-ACF6-4B24-A68B-9DE5FA790ABA}" srcOrd="3" destOrd="0" presId="urn:microsoft.com/office/officeart/2005/8/layout/vList2"/>
  </dgm:cxnLst>
  <dgm:bg/>
  <dgm:whole/>
  <dgm:extLst>
    <a:ext uri="http://schemas.microsoft.com/office/drawing/2008/diagram">
      <dsp:dataModelExt xmlns:dsp="http://schemas.microsoft.com/office/drawing/2008/diagram" xmlns="" relId="rId11"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6F74AA4E-95CB-4EF3-A97F-8A2078C5CA0F}" type="doc">
      <dgm:prSet loTypeId="urn:microsoft.com/office/officeart/2005/8/layout/list1" loCatId="list" qsTypeId="urn:microsoft.com/office/officeart/2005/8/quickstyle/3d2" qsCatId="3D" csTypeId="urn:microsoft.com/office/officeart/2005/8/colors/accent5_2" csCatId="accent5" phldr="1"/>
      <dgm:spPr/>
      <dgm:t>
        <a:bodyPr/>
        <a:lstStyle/>
        <a:p>
          <a:endParaRPr lang="ru-RU"/>
        </a:p>
      </dgm:t>
    </dgm:pt>
    <dgm:pt modelId="{400AD45C-2FEB-4A61-B0D6-9B488AB88498}">
      <dgm:prSet phldrT="[Текст]" custT="1"/>
      <dgm:spPr/>
      <dgm:t>
        <a:bodyPr/>
        <a:lstStyle/>
        <a:p>
          <a:r>
            <a:rPr lang="ru-RU" sz="2000" dirty="0" smtClean="0">
              <a:latin typeface="Times New Roman" pitchFamily="18" charset="0"/>
              <a:cs typeface="Times New Roman" pitchFamily="18" charset="0"/>
            </a:rPr>
            <a:t>Необходимые документы</a:t>
          </a:r>
        </a:p>
      </dgm:t>
    </dgm:pt>
    <dgm:pt modelId="{A4E24011-01E5-4417-A1D9-68FFBEB72B45}" type="parTrans" cxnId="{2A127AAA-1C1D-4066-955D-739FEFA85A03}">
      <dgm:prSet/>
      <dgm:spPr/>
      <dgm:t>
        <a:bodyPr/>
        <a:lstStyle/>
        <a:p>
          <a:endParaRPr lang="ru-RU"/>
        </a:p>
      </dgm:t>
    </dgm:pt>
    <dgm:pt modelId="{AD741262-2AF9-4B40-AF67-2B92221E6A47}" type="sibTrans" cxnId="{2A127AAA-1C1D-4066-955D-739FEFA85A03}">
      <dgm:prSet/>
      <dgm:spPr/>
      <dgm:t>
        <a:bodyPr/>
        <a:lstStyle/>
        <a:p>
          <a:endParaRPr lang="ru-RU"/>
        </a:p>
      </dgm:t>
    </dgm:pt>
    <dgm:pt modelId="{0576B091-F00E-41E1-8DB2-8206D569C9A8}">
      <dgm:prSet phldrT="[Текст]" custT="1"/>
      <dgm:spPr/>
      <dgm:t>
        <a:bodyPr/>
        <a:lstStyle/>
        <a:p>
          <a:pPr algn="just"/>
          <a:r>
            <a:rPr lang="ru-RU" sz="1600" smtClean="0">
              <a:latin typeface="Times New Roman" pitchFamily="18" charset="0"/>
              <a:cs typeface="Times New Roman" pitchFamily="18" charset="0"/>
            </a:rPr>
            <a:t>Заявление об утверждении схемы расположения земельного участка или земельных участков на кадастровом плане территории.</a:t>
          </a:r>
          <a:endParaRPr lang="ru-RU" sz="1600" dirty="0">
            <a:latin typeface="Times New Roman" pitchFamily="18" charset="0"/>
            <a:cs typeface="Times New Roman" pitchFamily="18" charset="0"/>
          </a:endParaRPr>
        </a:p>
      </dgm:t>
    </dgm:pt>
    <dgm:pt modelId="{74083D0E-B28F-4EC7-9E6D-7EA9AA01FCC5}" type="parTrans" cxnId="{2AE047C2-A222-4A65-AE38-2AFA71620FC7}">
      <dgm:prSet/>
      <dgm:spPr/>
      <dgm:t>
        <a:bodyPr/>
        <a:lstStyle/>
        <a:p>
          <a:endParaRPr lang="ru-RU"/>
        </a:p>
      </dgm:t>
    </dgm:pt>
    <dgm:pt modelId="{0E2A8D2B-D80F-4209-AA71-9A4DB6C9E783}" type="sibTrans" cxnId="{2AE047C2-A222-4A65-AE38-2AFA71620FC7}">
      <dgm:prSet/>
      <dgm:spPr/>
      <dgm:t>
        <a:bodyPr/>
        <a:lstStyle/>
        <a:p>
          <a:endParaRPr lang="ru-RU"/>
        </a:p>
      </dgm:t>
    </dgm:pt>
    <dgm:pt modelId="{55D3A878-58AB-47E3-94B6-A44D71C5D1F1}">
      <dgm:prSet custT="1"/>
      <dgm:spPr/>
      <dgm:t>
        <a:bodyPr/>
        <a:lstStyle/>
        <a:p>
          <a:endParaRPr lang="ru-RU" sz="1600" dirty="0" smtClean="0">
            <a:latin typeface="Times New Roman" pitchFamily="18" charset="0"/>
            <a:cs typeface="Times New Roman" pitchFamily="18" charset="0"/>
          </a:endParaRPr>
        </a:p>
      </dgm:t>
    </dgm:pt>
    <dgm:pt modelId="{9A0D843A-1106-4F6A-817E-92581A79ED74}" type="parTrans" cxnId="{BF3B4A06-A3CE-4BE0-A3EE-7AC5446C3CC5}">
      <dgm:prSet/>
      <dgm:spPr/>
      <dgm:t>
        <a:bodyPr/>
        <a:lstStyle/>
        <a:p>
          <a:endParaRPr lang="ru-RU"/>
        </a:p>
      </dgm:t>
    </dgm:pt>
    <dgm:pt modelId="{EC759A39-8EC1-4F45-959A-3B4AF4BA7599}" type="sibTrans" cxnId="{BF3B4A06-A3CE-4BE0-A3EE-7AC5446C3CC5}">
      <dgm:prSet/>
      <dgm:spPr/>
      <dgm:t>
        <a:bodyPr/>
        <a:lstStyle/>
        <a:p>
          <a:endParaRPr lang="ru-RU"/>
        </a:p>
      </dgm:t>
    </dgm:pt>
    <dgm:pt modelId="{C32B6EE6-23D9-4257-99C1-2C2505A49178}">
      <dgm:prSet custT="1"/>
      <dgm:spPr/>
      <dgm:t>
        <a:bodyPr/>
        <a:lstStyle/>
        <a:p>
          <a:r>
            <a:rPr lang="ru-RU" sz="1600" dirty="0" smtClean="0">
              <a:latin typeface="Times New Roman" pitchFamily="18" charset="0"/>
              <a:cs typeface="Times New Roman" pitchFamily="18" charset="0"/>
            </a:rPr>
            <a:t>Проект схемы расположения земельного участка (в случае, если подготовка схемы расположения земельного участка в целях его образования для предоставления на торгах обеспечена гражданином или юридическим лицом).</a:t>
          </a:r>
        </a:p>
      </dgm:t>
    </dgm:pt>
    <dgm:pt modelId="{CD57D8D5-AA3B-4AB7-AA7D-57F0626F2FB8}" type="parTrans" cxnId="{8B7E6BDC-7BC4-4BE7-A615-A5E2E4C359B8}">
      <dgm:prSet/>
      <dgm:spPr/>
      <dgm:t>
        <a:bodyPr/>
        <a:lstStyle/>
        <a:p>
          <a:endParaRPr lang="ru-RU"/>
        </a:p>
      </dgm:t>
    </dgm:pt>
    <dgm:pt modelId="{3C21F3D5-CBD4-4101-89AF-548CAF272F34}" type="sibTrans" cxnId="{8B7E6BDC-7BC4-4BE7-A615-A5E2E4C359B8}">
      <dgm:prSet/>
      <dgm:spPr/>
      <dgm:t>
        <a:bodyPr/>
        <a:lstStyle/>
        <a:p>
          <a:endParaRPr lang="ru-RU"/>
        </a:p>
      </dgm:t>
    </dgm:pt>
    <dgm:pt modelId="{807178AC-2FE3-4657-AA9F-FD7313A12EFB}" type="pres">
      <dgm:prSet presAssocID="{6F74AA4E-95CB-4EF3-A97F-8A2078C5CA0F}" presName="linear" presStyleCnt="0">
        <dgm:presLayoutVars>
          <dgm:dir/>
          <dgm:animLvl val="lvl"/>
          <dgm:resizeHandles val="exact"/>
        </dgm:presLayoutVars>
      </dgm:prSet>
      <dgm:spPr/>
      <dgm:t>
        <a:bodyPr/>
        <a:lstStyle/>
        <a:p>
          <a:endParaRPr lang="ru-RU"/>
        </a:p>
      </dgm:t>
    </dgm:pt>
    <dgm:pt modelId="{EFC55025-BA33-4828-9ABD-5083CEFE070F}" type="pres">
      <dgm:prSet presAssocID="{400AD45C-2FEB-4A61-B0D6-9B488AB88498}" presName="parentLin" presStyleCnt="0"/>
      <dgm:spPr/>
    </dgm:pt>
    <dgm:pt modelId="{6958A4B5-F379-4A57-B303-DB2EE5D47B9A}" type="pres">
      <dgm:prSet presAssocID="{400AD45C-2FEB-4A61-B0D6-9B488AB88498}" presName="parentLeftMargin" presStyleLbl="node1" presStyleIdx="0" presStyleCnt="1"/>
      <dgm:spPr/>
      <dgm:t>
        <a:bodyPr/>
        <a:lstStyle/>
        <a:p>
          <a:endParaRPr lang="ru-RU"/>
        </a:p>
      </dgm:t>
    </dgm:pt>
    <dgm:pt modelId="{83252079-BEA7-4E58-8044-9C5AB17C77C5}" type="pres">
      <dgm:prSet presAssocID="{400AD45C-2FEB-4A61-B0D6-9B488AB88498}" presName="parentText" presStyleLbl="node1" presStyleIdx="0" presStyleCnt="1" custScaleX="113146" custScaleY="34882" custLinFactNeighborX="-49785" custLinFactNeighborY="-34175">
        <dgm:presLayoutVars>
          <dgm:chMax val="0"/>
          <dgm:bulletEnabled val="1"/>
        </dgm:presLayoutVars>
      </dgm:prSet>
      <dgm:spPr/>
      <dgm:t>
        <a:bodyPr/>
        <a:lstStyle/>
        <a:p>
          <a:endParaRPr lang="ru-RU"/>
        </a:p>
      </dgm:t>
    </dgm:pt>
    <dgm:pt modelId="{314CD6B2-DCD2-459D-857A-5C4EF074A594}" type="pres">
      <dgm:prSet presAssocID="{400AD45C-2FEB-4A61-B0D6-9B488AB88498}" presName="negativeSpace" presStyleCnt="0"/>
      <dgm:spPr/>
    </dgm:pt>
    <dgm:pt modelId="{31D2B003-1C75-48D2-A11C-CF082DD6876C}" type="pres">
      <dgm:prSet presAssocID="{400AD45C-2FEB-4A61-B0D6-9B488AB88498}" presName="childText" presStyleLbl="conFgAcc1" presStyleIdx="0" presStyleCnt="1" custScaleY="76275">
        <dgm:presLayoutVars>
          <dgm:bulletEnabled val="1"/>
        </dgm:presLayoutVars>
      </dgm:prSet>
      <dgm:spPr/>
      <dgm:t>
        <a:bodyPr/>
        <a:lstStyle/>
        <a:p>
          <a:endParaRPr lang="ru-RU"/>
        </a:p>
      </dgm:t>
    </dgm:pt>
  </dgm:ptLst>
  <dgm:cxnLst>
    <dgm:cxn modelId="{8B7E6BDC-7BC4-4BE7-A615-A5E2E4C359B8}" srcId="{400AD45C-2FEB-4A61-B0D6-9B488AB88498}" destId="{C32B6EE6-23D9-4257-99C1-2C2505A49178}" srcOrd="2" destOrd="0" parTransId="{CD57D8D5-AA3B-4AB7-AA7D-57F0626F2FB8}" sibTransId="{3C21F3D5-CBD4-4101-89AF-548CAF272F34}"/>
    <dgm:cxn modelId="{323ABAD7-5B98-418C-8582-BA0514BC983C}" type="presOf" srcId="{0576B091-F00E-41E1-8DB2-8206D569C9A8}" destId="{31D2B003-1C75-48D2-A11C-CF082DD6876C}" srcOrd="0" destOrd="0" presId="urn:microsoft.com/office/officeart/2005/8/layout/list1"/>
    <dgm:cxn modelId="{BF3B4A06-A3CE-4BE0-A3EE-7AC5446C3CC5}" srcId="{400AD45C-2FEB-4A61-B0D6-9B488AB88498}" destId="{55D3A878-58AB-47E3-94B6-A44D71C5D1F1}" srcOrd="1" destOrd="0" parTransId="{9A0D843A-1106-4F6A-817E-92581A79ED74}" sibTransId="{EC759A39-8EC1-4F45-959A-3B4AF4BA7599}"/>
    <dgm:cxn modelId="{BF88F851-E50F-49A8-BEF5-145FDEDD7DC1}" type="presOf" srcId="{C32B6EE6-23D9-4257-99C1-2C2505A49178}" destId="{31D2B003-1C75-48D2-A11C-CF082DD6876C}" srcOrd="0" destOrd="2" presId="urn:microsoft.com/office/officeart/2005/8/layout/list1"/>
    <dgm:cxn modelId="{BA17E5EC-F837-4F4F-BFD5-5DD915F9C81B}" type="presOf" srcId="{55D3A878-58AB-47E3-94B6-A44D71C5D1F1}" destId="{31D2B003-1C75-48D2-A11C-CF082DD6876C}" srcOrd="0" destOrd="1" presId="urn:microsoft.com/office/officeart/2005/8/layout/list1"/>
    <dgm:cxn modelId="{341931BF-0FDF-4DC7-BE26-38ECD91EA601}" type="presOf" srcId="{6F74AA4E-95CB-4EF3-A97F-8A2078C5CA0F}" destId="{807178AC-2FE3-4657-AA9F-FD7313A12EFB}" srcOrd="0" destOrd="0" presId="urn:microsoft.com/office/officeart/2005/8/layout/list1"/>
    <dgm:cxn modelId="{2A127AAA-1C1D-4066-955D-739FEFA85A03}" srcId="{6F74AA4E-95CB-4EF3-A97F-8A2078C5CA0F}" destId="{400AD45C-2FEB-4A61-B0D6-9B488AB88498}" srcOrd="0" destOrd="0" parTransId="{A4E24011-01E5-4417-A1D9-68FFBEB72B45}" sibTransId="{AD741262-2AF9-4B40-AF67-2B92221E6A47}"/>
    <dgm:cxn modelId="{2AE047C2-A222-4A65-AE38-2AFA71620FC7}" srcId="{400AD45C-2FEB-4A61-B0D6-9B488AB88498}" destId="{0576B091-F00E-41E1-8DB2-8206D569C9A8}" srcOrd="0" destOrd="0" parTransId="{74083D0E-B28F-4EC7-9E6D-7EA9AA01FCC5}" sibTransId="{0E2A8D2B-D80F-4209-AA71-9A4DB6C9E783}"/>
    <dgm:cxn modelId="{707BF631-88A7-452F-A113-42F06A5835BC}" type="presOf" srcId="{400AD45C-2FEB-4A61-B0D6-9B488AB88498}" destId="{83252079-BEA7-4E58-8044-9C5AB17C77C5}" srcOrd="1" destOrd="0" presId="urn:microsoft.com/office/officeart/2005/8/layout/list1"/>
    <dgm:cxn modelId="{E5F72E37-DC7F-4CDD-86ED-47BF7AA6A4C2}" type="presOf" srcId="{400AD45C-2FEB-4A61-B0D6-9B488AB88498}" destId="{6958A4B5-F379-4A57-B303-DB2EE5D47B9A}" srcOrd="0" destOrd="0" presId="urn:microsoft.com/office/officeart/2005/8/layout/list1"/>
    <dgm:cxn modelId="{E9D678F7-21A1-4E04-B2C7-559BFA67B50E}" type="presParOf" srcId="{807178AC-2FE3-4657-AA9F-FD7313A12EFB}" destId="{EFC55025-BA33-4828-9ABD-5083CEFE070F}" srcOrd="0" destOrd="0" presId="urn:microsoft.com/office/officeart/2005/8/layout/list1"/>
    <dgm:cxn modelId="{A7B862CA-9056-4561-BECC-00A4E73A3434}" type="presParOf" srcId="{EFC55025-BA33-4828-9ABD-5083CEFE070F}" destId="{6958A4B5-F379-4A57-B303-DB2EE5D47B9A}" srcOrd="0" destOrd="0" presId="urn:microsoft.com/office/officeart/2005/8/layout/list1"/>
    <dgm:cxn modelId="{2697F78D-F484-4E90-A62D-4B280212B7D6}" type="presParOf" srcId="{EFC55025-BA33-4828-9ABD-5083CEFE070F}" destId="{83252079-BEA7-4E58-8044-9C5AB17C77C5}" srcOrd="1" destOrd="0" presId="urn:microsoft.com/office/officeart/2005/8/layout/list1"/>
    <dgm:cxn modelId="{9CB290EF-D9CE-407A-9313-F54EB982FF05}" type="presParOf" srcId="{807178AC-2FE3-4657-AA9F-FD7313A12EFB}" destId="{314CD6B2-DCD2-459D-857A-5C4EF074A594}" srcOrd="1" destOrd="0" presId="urn:microsoft.com/office/officeart/2005/8/layout/list1"/>
    <dgm:cxn modelId="{1C2D505E-E3A4-4063-BC38-CA4C78E85CEE}" type="presParOf" srcId="{807178AC-2FE3-4657-AA9F-FD7313A12EFB}" destId="{31D2B003-1C75-48D2-A11C-CF082DD6876C}" srcOrd="2" destOrd="0" presId="urn:microsoft.com/office/officeart/2005/8/layout/list1"/>
  </dgm:cxnLst>
  <dgm:bg/>
  <dgm:whole/>
  <dgm:extLst>
    <a:ext uri="http://schemas.microsoft.com/office/drawing/2008/diagram">
      <dsp:dataModelExt xmlns:dsp="http://schemas.microsoft.com/office/drawing/2008/diagram" xmlns="" relId="rId1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2EB0A75A-CE23-4C5D-90C4-B26109034015}" type="doc">
      <dgm:prSet loTypeId="urn:microsoft.com/office/officeart/2005/8/layout/hProcess9" loCatId="process" qsTypeId="urn:microsoft.com/office/officeart/2005/8/quickstyle/simple5" qsCatId="simple" csTypeId="urn:microsoft.com/office/officeart/2005/8/colors/accent1_2" csCatId="accent1" phldr="1"/>
      <dgm:spPr/>
    </dgm:pt>
    <dgm:pt modelId="{95084934-030D-4607-AE9A-A0ECC5ED7CD8}">
      <dgm:prSet phldrT="[Текст]" custT="1"/>
      <dgm:spPr/>
      <dgm:t>
        <a:bodyPr/>
        <a:lstStyle/>
        <a:p>
          <a:r>
            <a:rPr lang="ru-RU" sz="2800" b="1" dirty="0" smtClean="0">
              <a:effectLst>
                <a:outerShdw blurRad="38100" dist="38100" dir="2700000" algn="tl">
                  <a:srgbClr val="000000">
                    <a:alpha val="43137"/>
                  </a:srgbClr>
                </a:outerShdw>
              </a:effectLst>
              <a:latin typeface="Times New Roman" pitchFamily="18" charset="0"/>
              <a:cs typeface="Times New Roman" pitchFamily="18" charset="0"/>
            </a:rPr>
            <a:t>ШАГ </a:t>
          </a:r>
          <a:r>
            <a:rPr lang="en-US" sz="2800" b="1" dirty="0" smtClean="0">
              <a:effectLst>
                <a:outerShdw blurRad="38100" dist="38100" dir="2700000" algn="tl">
                  <a:srgbClr val="000000">
                    <a:alpha val="43137"/>
                  </a:srgbClr>
                </a:outerShdw>
              </a:effectLst>
              <a:latin typeface="Times New Roman" pitchFamily="18" charset="0"/>
              <a:cs typeface="Times New Roman" pitchFamily="18" charset="0"/>
            </a:rPr>
            <a:t>3</a:t>
          </a:r>
          <a:endParaRPr lang="ru-RU" sz="2800" dirty="0">
            <a:effectLst>
              <a:outerShdw blurRad="38100" dist="38100" dir="2700000" algn="tl">
                <a:srgbClr val="000000">
                  <a:alpha val="43137"/>
                </a:srgbClr>
              </a:outerShdw>
            </a:effectLst>
            <a:latin typeface="Times New Roman" pitchFamily="18" charset="0"/>
            <a:cs typeface="Times New Roman" pitchFamily="18" charset="0"/>
          </a:endParaRPr>
        </a:p>
      </dgm:t>
    </dgm:pt>
    <dgm:pt modelId="{FC0AB431-F1FC-4BCD-9A11-3010C74A8F9F}" type="parTrans" cxnId="{EBF3E02B-9F30-41D8-B8CA-A56CE2CF7D87}">
      <dgm:prSet/>
      <dgm:spPr/>
      <dgm:t>
        <a:bodyPr/>
        <a:lstStyle/>
        <a:p>
          <a:endParaRPr lang="ru-RU"/>
        </a:p>
      </dgm:t>
    </dgm:pt>
    <dgm:pt modelId="{376567F2-A01B-4F5B-A31E-AEF8BC758C29}" type="sibTrans" cxnId="{EBF3E02B-9F30-41D8-B8CA-A56CE2CF7D87}">
      <dgm:prSet/>
      <dgm:spPr/>
      <dgm:t>
        <a:bodyPr/>
        <a:lstStyle/>
        <a:p>
          <a:endParaRPr lang="ru-RU"/>
        </a:p>
      </dgm:t>
    </dgm:pt>
    <dgm:pt modelId="{5CC2F55C-2B2E-4DA3-9213-AD1EB87A1924}">
      <dgm:prSet phldrT="[Текст]" custT="1"/>
      <dgm:spPr/>
      <dgm:t>
        <a:bodyPr/>
        <a:lstStyle/>
        <a:p>
          <a:r>
            <a:rPr lang="ru-RU" sz="2000" b="1" dirty="0" smtClean="0">
              <a:latin typeface="Times New Roman" pitchFamily="18" charset="0"/>
              <a:cs typeface="Times New Roman" pitchFamily="18" charset="0"/>
            </a:rPr>
            <a:t>Образование земельного участка</a:t>
          </a:r>
        </a:p>
        <a:p>
          <a:r>
            <a:rPr lang="ru-RU" sz="2000" b="1" dirty="0" smtClean="0">
              <a:latin typeface="Times New Roman" pitchFamily="18" charset="0"/>
              <a:cs typeface="Times New Roman" pitchFamily="18" charset="0"/>
            </a:rPr>
            <a:t>(при необходимости)</a:t>
          </a:r>
        </a:p>
      </dgm:t>
    </dgm:pt>
    <dgm:pt modelId="{EC4CFFDF-EF8E-4885-B760-0565B066F109}" type="parTrans" cxnId="{2925C8A8-A0B1-44D8-8A23-5AE4EF4D56AB}">
      <dgm:prSet/>
      <dgm:spPr/>
      <dgm:t>
        <a:bodyPr/>
        <a:lstStyle/>
        <a:p>
          <a:endParaRPr lang="ru-RU"/>
        </a:p>
      </dgm:t>
    </dgm:pt>
    <dgm:pt modelId="{E30A95DD-0CBD-4350-9884-04DE49D51F3B}" type="sibTrans" cxnId="{2925C8A8-A0B1-44D8-8A23-5AE4EF4D56AB}">
      <dgm:prSet/>
      <dgm:spPr/>
      <dgm:t>
        <a:bodyPr/>
        <a:lstStyle/>
        <a:p>
          <a:endParaRPr lang="ru-RU"/>
        </a:p>
      </dgm:t>
    </dgm:pt>
    <dgm:pt modelId="{D4DECD6B-1BD5-4D05-81B4-CBDE34F7EF19}" type="pres">
      <dgm:prSet presAssocID="{2EB0A75A-CE23-4C5D-90C4-B26109034015}" presName="CompostProcess" presStyleCnt="0">
        <dgm:presLayoutVars>
          <dgm:dir/>
          <dgm:resizeHandles val="exact"/>
        </dgm:presLayoutVars>
      </dgm:prSet>
      <dgm:spPr/>
    </dgm:pt>
    <dgm:pt modelId="{608AF7A6-9756-42BC-B0D8-5124A3243E08}" type="pres">
      <dgm:prSet presAssocID="{2EB0A75A-CE23-4C5D-90C4-B26109034015}" presName="arrow" presStyleLbl="bgShp" presStyleIdx="0" presStyleCnt="1" custScaleX="117647"/>
      <dgm:spPr/>
    </dgm:pt>
    <dgm:pt modelId="{5B349811-AB21-459D-BFCB-683E2DD99BF1}" type="pres">
      <dgm:prSet presAssocID="{2EB0A75A-CE23-4C5D-90C4-B26109034015}" presName="linearProcess" presStyleCnt="0"/>
      <dgm:spPr/>
    </dgm:pt>
    <dgm:pt modelId="{02A7B175-E921-4A91-BC16-F41184B35084}" type="pres">
      <dgm:prSet presAssocID="{95084934-030D-4607-AE9A-A0ECC5ED7CD8}" presName="textNode" presStyleLbl="node1" presStyleIdx="0" presStyleCnt="2" custScaleX="45301" custScaleY="67074" custLinFactX="-7137" custLinFactNeighborX="-100000" custLinFactNeighborY="825">
        <dgm:presLayoutVars>
          <dgm:bulletEnabled val="1"/>
        </dgm:presLayoutVars>
      </dgm:prSet>
      <dgm:spPr/>
      <dgm:t>
        <a:bodyPr/>
        <a:lstStyle/>
        <a:p>
          <a:endParaRPr lang="ru-RU"/>
        </a:p>
      </dgm:t>
    </dgm:pt>
    <dgm:pt modelId="{8F38BB37-F202-4A53-A62E-021FAE5286A4}" type="pres">
      <dgm:prSet presAssocID="{376567F2-A01B-4F5B-A31E-AEF8BC758C29}" presName="sibTrans" presStyleCnt="0"/>
      <dgm:spPr/>
    </dgm:pt>
    <dgm:pt modelId="{B13B9016-3BFF-480E-A9BC-E7C1AEA9902C}" type="pres">
      <dgm:prSet presAssocID="{5CC2F55C-2B2E-4DA3-9213-AD1EB87A1924}" presName="textNode" presStyleLbl="node1" presStyleIdx="1" presStyleCnt="2" custScaleX="125049" custScaleY="151902">
        <dgm:presLayoutVars>
          <dgm:bulletEnabled val="1"/>
        </dgm:presLayoutVars>
      </dgm:prSet>
      <dgm:spPr/>
      <dgm:t>
        <a:bodyPr/>
        <a:lstStyle/>
        <a:p>
          <a:endParaRPr lang="ru-RU"/>
        </a:p>
      </dgm:t>
    </dgm:pt>
  </dgm:ptLst>
  <dgm:cxnLst>
    <dgm:cxn modelId="{2925C8A8-A0B1-44D8-8A23-5AE4EF4D56AB}" srcId="{2EB0A75A-CE23-4C5D-90C4-B26109034015}" destId="{5CC2F55C-2B2E-4DA3-9213-AD1EB87A1924}" srcOrd="1" destOrd="0" parTransId="{EC4CFFDF-EF8E-4885-B760-0565B066F109}" sibTransId="{E30A95DD-0CBD-4350-9884-04DE49D51F3B}"/>
    <dgm:cxn modelId="{EBF3E02B-9F30-41D8-B8CA-A56CE2CF7D87}" srcId="{2EB0A75A-CE23-4C5D-90C4-B26109034015}" destId="{95084934-030D-4607-AE9A-A0ECC5ED7CD8}" srcOrd="0" destOrd="0" parTransId="{FC0AB431-F1FC-4BCD-9A11-3010C74A8F9F}" sibTransId="{376567F2-A01B-4F5B-A31E-AEF8BC758C29}"/>
    <dgm:cxn modelId="{5876E858-C0DA-4041-9DEF-D29B47A7C32A}" type="presOf" srcId="{2EB0A75A-CE23-4C5D-90C4-B26109034015}" destId="{D4DECD6B-1BD5-4D05-81B4-CBDE34F7EF19}" srcOrd="0" destOrd="0" presId="urn:microsoft.com/office/officeart/2005/8/layout/hProcess9"/>
    <dgm:cxn modelId="{384524D4-BC60-4D88-9967-9558B223A7FA}" type="presOf" srcId="{5CC2F55C-2B2E-4DA3-9213-AD1EB87A1924}" destId="{B13B9016-3BFF-480E-A9BC-E7C1AEA9902C}" srcOrd="0" destOrd="0" presId="urn:microsoft.com/office/officeart/2005/8/layout/hProcess9"/>
    <dgm:cxn modelId="{58BDB319-1F6C-42E4-A93A-1DDFCDF95E09}" type="presOf" srcId="{95084934-030D-4607-AE9A-A0ECC5ED7CD8}" destId="{02A7B175-E921-4A91-BC16-F41184B35084}" srcOrd="0" destOrd="0" presId="urn:microsoft.com/office/officeart/2005/8/layout/hProcess9"/>
    <dgm:cxn modelId="{C9C3F4AD-9633-4CEB-92F3-B41F3EE1F9F5}" type="presParOf" srcId="{D4DECD6B-1BD5-4D05-81B4-CBDE34F7EF19}" destId="{608AF7A6-9756-42BC-B0D8-5124A3243E08}" srcOrd="0" destOrd="0" presId="urn:microsoft.com/office/officeart/2005/8/layout/hProcess9"/>
    <dgm:cxn modelId="{09B26EB7-F61D-472B-A8D8-1BFBB4A1FED6}" type="presParOf" srcId="{D4DECD6B-1BD5-4D05-81B4-CBDE34F7EF19}" destId="{5B349811-AB21-459D-BFCB-683E2DD99BF1}" srcOrd="1" destOrd="0" presId="urn:microsoft.com/office/officeart/2005/8/layout/hProcess9"/>
    <dgm:cxn modelId="{25381144-9541-4D83-8B47-81C73F1EC5E8}" type="presParOf" srcId="{5B349811-AB21-459D-BFCB-683E2DD99BF1}" destId="{02A7B175-E921-4A91-BC16-F41184B35084}" srcOrd="0" destOrd="0" presId="urn:microsoft.com/office/officeart/2005/8/layout/hProcess9"/>
    <dgm:cxn modelId="{C4650D40-BA86-4CA4-92D0-F5AE2EEB97A6}" type="presParOf" srcId="{5B349811-AB21-459D-BFCB-683E2DD99BF1}" destId="{8F38BB37-F202-4A53-A62E-021FAE5286A4}" srcOrd="1" destOrd="0" presId="urn:microsoft.com/office/officeart/2005/8/layout/hProcess9"/>
    <dgm:cxn modelId="{A5207C65-3552-4D7D-8384-6480A990CC97}" type="presParOf" srcId="{5B349811-AB21-459D-BFCB-683E2DD99BF1}" destId="{B13B9016-3BFF-480E-A9BC-E7C1AEA9902C}" srcOrd="2" destOrd="0" presId="urn:microsoft.com/office/officeart/2005/8/layout/hProcess9"/>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66098B7C-909D-439F-8520-B436676F2B56}" type="doc">
      <dgm:prSet loTypeId="urn:microsoft.com/office/officeart/2005/8/layout/vList2" loCatId="list" qsTypeId="urn:microsoft.com/office/officeart/2005/8/quickstyle/3d1" qsCatId="3D" csTypeId="urn:microsoft.com/office/officeart/2005/8/colors/accent1_2" csCatId="accent1" phldr="1"/>
      <dgm:spPr/>
      <dgm:t>
        <a:bodyPr/>
        <a:lstStyle/>
        <a:p>
          <a:endParaRPr lang="ru-RU"/>
        </a:p>
      </dgm:t>
    </dgm:pt>
    <dgm:pt modelId="{992D1123-C620-4A0B-834B-3FB84395442E}">
      <dgm:prSet phldrT="[Текст]" custT="1"/>
      <dgm:spPr/>
      <dgm:t>
        <a:bodyPr/>
        <a:lstStyle/>
        <a:p>
          <a:r>
            <a:rPr lang="ru-RU" sz="1800" b="1" dirty="0" smtClean="0">
              <a:latin typeface="Times New Roman" pitchFamily="18" charset="0"/>
              <a:cs typeface="Times New Roman" pitchFamily="18" charset="0"/>
            </a:rPr>
            <a:t>Срок фактический</a:t>
          </a:r>
          <a:endParaRPr lang="ru-RU" sz="1800" b="1" dirty="0">
            <a:latin typeface="Times New Roman" pitchFamily="18" charset="0"/>
            <a:cs typeface="Times New Roman" pitchFamily="18" charset="0"/>
          </a:endParaRPr>
        </a:p>
      </dgm:t>
    </dgm:pt>
    <dgm:pt modelId="{9FEB9F0B-1222-43F8-9EC4-4D2DF23B10E5}" type="parTrans" cxnId="{522E800C-ADF5-4F44-93BD-B246AAB5DC2D}">
      <dgm:prSet/>
      <dgm:spPr/>
      <dgm:t>
        <a:bodyPr/>
        <a:lstStyle/>
        <a:p>
          <a:endParaRPr lang="ru-RU"/>
        </a:p>
      </dgm:t>
    </dgm:pt>
    <dgm:pt modelId="{D92B979B-CD54-4812-909D-6C7E16307BF4}" type="sibTrans" cxnId="{522E800C-ADF5-4F44-93BD-B246AAB5DC2D}">
      <dgm:prSet/>
      <dgm:spPr/>
      <dgm:t>
        <a:bodyPr/>
        <a:lstStyle/>
        <a:p>
          <a:endParaRPr lang="ru-RU"/>
        </a:p>
      </dgm:t>
    </dgm:pt>
    <dgm:pt modelId="{DD1FFA25-3984-4389-99F1-EC67D87588EB}">
      <dgm:prSet phldrT="[Текст]" custT="1"/>
      <dgm:spPr/>
      <dgm:t>
        <a:bodyPr/>
        <a:lstStyle/>
        <a:p>
          <a:pPr algn="l"/>
          <a:r>
            <a:rPr lang="ru-RU" sz="1800" dirty="0" smtClean="0">
              <a:latin typeface="Times New Roman" pitchFamily="18" charset="0"/>
              <a:cs typeface="Times New Roman" pitchFamily="18" charset="0"/>
            </a:rPr>
            <a:t>Устанавливается договором</a:t>
          </a:r>
          <a:endParaRPr lang="ru-RU" sz="1800" dirty="0">
            <a:latin typeface="Times New Roman" pitchFamily="18" charset="0"/>
            <a:cs typeface="Times New Roman" pitchFamily="18" charset="0"/>
          </a:endParaRPr>
        </a:p>
      </dgm:t>
    </dgm:pt>
    <dgm:pt modelId="{DD1936C5-C264-4E34-AE6F-C32D8AD2F07D}" type="parTrans" cxnId="{A60AC6CC-06B8-42FC-BE9A-B4CD113FDE4E}">
      <dgm:prSet/>
      <dgm:spPr/>
      <dgm:t>
        <a:bodyPr/>
        <a:lstStyle/>
        <a:p>
          <a:endParaRPr lang="ru-RU"/>
        </a:p>
      </dgm:t>
    </dgm:pt>
    <dgm:pt modelId="{41181F03-CC60-4E77-91BB-18678F0E42ED}" type="sibTrans" cxnId="{A60AC6CC-06B8-42FC-BE9A-B4CD113FDE4E}">
      <dgm:prSet/>
      <dgm:spPr/>
      <dgm:t>
        <a:bodyPr/>
        <a:lstStyle/>
        <a:p>
          <a:endParaRPr lang="ru-RU"/>
        </a:p>
      </dgm:t>
    </dgm:pt>
    <dgm:pt modelId="{3D1F6345-7967-4FB8-B122-72EB43BC630A}" type="pres">
      <dgm:prSet presAssocID="{66098B7C-909D-439F-8520-B436676F2B56}" presName="linear" presStyleCnt="0">
        <dgm:presLayoutVars>
          <dgm:animLvl val="lvl"/>
          <dgm:resizeHandles val="exact"/>
        </dgm:presLayoutVars>
      </dgm:prSet>
      <dgm:spPr/>
      <dgm:t>
        <a:bodyPr/>
        <a:lstStyle/>
        <a:p>
          <a:endParaRPr lang="ru-RU"/>
        </a:p>
      </dgm:t>
    </dgm:pt>
    <dgm:pt modelId="{8BF8B06D-B898-4958-AAA4-9F58A4E466AE}" type="pres">
      <dgm:prSet presAssocID="{992D1123-C620-4A0B-834B-3FB84395442E}" presName="parentText" presStyleLbl="node1" presStyleIdx="0" presStyleCnt="1" custScaleY="49493">
        <dgm:presLayoutVars>
          <dgm:chMax val="0"/>
          <dgm:bulletEnabled val="1"/>
        </dgm:presLayoutVars>
      </dgm:prSet>
      <dgm:spPr/>
      <dgm:t>
        <a:bodyPr/>
        <a:lstStyle/>
        <a:p>
          <a:endParaRPr lang="ru-RU"/>
        </a:p>
      </dgm:t>
    </dgm:pt>
    <dgm:pt modelId="{5503E5AA-5523-4DC4-B0D6-FF70A953BFAC}" type="pres">
      <dgm:prSet presAssocID="{992D1123-C620-4A0B-834B-3FB84395442E}" presName="childText" presStyleLbl="revTx" presStyleIdx="0" presStyleCnt="1" custScaleY="98814">
        <dgm:presLayoutVars>
          <dgm:bulletEnabled val="1"/>
        </dgm:presLayoutVars>
      </dgm:prSet>
      <dgm:spPr/>
      <dgm:t>
        <a:bodyPr/>
        <a:lstStyle/>
        <a:p>
          <a:endParaRPr lang="ru-RU"/>
        </a:p>
      </dgm:t>
    </dgm:pt>
  </dgm:ptLst>
  <dgm:cxnLst>
    <dgm:cxn modelId="{8527C4C5-9AB1-4CF3-8047-DBA76BE20010}" type="presOf" srcId="{DD1FFA25-3984-4389-99F1-EC67D87588EB}" destId="{5503E5AA-5523-4DC4-B0D6-FF70A953BFAC}" srcOrd="0" destOrd="0" presId="urn:microsoft.com/office/officeart/2005/8/layout/vList2"/>
    <dgm:cxn modelId="{522E800C-ADF5-4F44-93BD-B246AAB5DC2D}" srcId="{66098B7C-909D-439F-8520-B436676F2B56}" destId="{992D1123-C620-4A0B-834B-3FB84395442E}" srcOrd="0" destOrd="0" parTransId="{9FEB9F0B-1222-43F8-9EC4-4D2DF23B10E5}" sibTransId="{D92B979B-CD54-4812-909D-6C7E16307BF4}"/>
    <dgm:cxn modelId="{A60AC6CC-06B8-42FC-BE9A-B4CD113FDE4E}" srcId="{992D1123-C620-4A0B-834B-3FB84395442E}" destId="{DD1FFA25-3984-4389-99F1-EC67D87588EB}" srcOrd="0" destOrd="0" parTransId="{DD1936C5-C264-4E34-AE6F-C32D8AD2F07D}" sibTransId="{41181F03-CC60-4E77-91BB-18678F0E42ED}"/>
    <dgm:cxn modelId="{A3F10759-88F0-4417-90BE-1AE6D57F4579}" type="presOf" srcId="{66098B7C-909D-439F-8520-B436676F2B56}" destId="{3D1F6345-7967-4FB8-B122-72EB43BC630A}" srcOrd="0" destOrd="0" presId="urn:microsoft.com/office/officeart/2005/8/layout/vList2"/>
    <dgm:cxn modelId="{9467143E-C093-4731-B6E1-918E39279044}" type="presOf" srcId="{992D1123-C620-4A0B-834B-3FB84395442E}" destId="{8BF8B06D-B898-4958-AAA4-9F58A4E466AE}" srcOrd="0" destOrd="0" presId="urn:microsoft.com/office/officeart/2005/8/layout/vList2"/>
    <dgm:cxn modelId="{684400C5-B506-4B8E-B9BE-410E92BC7052}" type="presParOf" srcId="{3D1F6345-7967-4FB8-B122-72EB43BC630A}" destId="{8BF8B06D-B898-4958-AAA4-9F58A4E466AE}" srcOrd="0" destOrd="0" presId="urn:microsoft.com/office/officeart/2005/8/layout/vList2"/>
    <dgm:cxn modelId="{CD869793-E738-4878-9145-A574FEECDA17}" type="presParOf" srcId="{3D1F6345-7967-4FB8-B122-72EB43BC630A}" destId="{5503E5AA-5523-4DC4-B0D6-FF70A953BFAC}" srcOrd="1" destOrd="0" presId="urn:microsoft.com/office/officeart/2005/8/layout/vList2"/>
  </dgm:cxn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6F74AA4E-95CB-4EF3-A97F-8A2078C5CA0F}" type="doc">
      <dgm:prSet loTypeId="urn:microsoft.com/office/officeart/2005/8/layout/list1" loCatId="list" qsTypeId="urn:microsoft.com/office/officeart/2005/8/quickstyle/3d2" qsCatId="3D" csTypeId="urn:microsoft.com/office/officeart/2005/8/colors/accent5_2" csCatId="accent5" phldr="1"/>
      <dgm:spPr/>
      <dgm:t>
        <a:bodyPr/>
        <a:lstStyle/>
        <a:p>
          <a:endParaRPr lang="ru-RU"/>
        </a:p>
      </dgm:t>
    </dgm:pt>
    <dgm:pt modelId="{400AD45C-2FEB-4A61-B0D6-9B488AB88498}">
      <dgm:prSet phldrT="[Текст]" custT="1"/>
      <dgm:spPr/>
      <dgm:t>
        <a:bodyPr/>
        <a:lstStyle/>
        <a:p>
          <a:r>
            <a:rPr lang="ru-RU" sz="2000" dirty="0" smtClean="0">
              <a:latin typeface="Times New Roman" pitchFamily="18" charset="0"/>
              <a:cs typeface="Times New Roman" pitchFamily="18" charset="0"/>
            </a:rPr>
            <a:t>Необходимые документы</a:t>
          </a:r>
        </a:p>
      </dgm:t>
    </dgm:pt>
    <dgm:pt modelId="{A4E24011-01E5-4417-A1D9-68FFBEB72B45}" type="parTrans" cxnId="{2A127AAA-1C1D-4066-955D-739FEFA85A03}">
      <dgm:prSet/>
      <dgm:spPr/>
      <dgm:t>
        <a:bodyPr/>
        <a:lstStyle/>
        <a:p>
          <a:endParaRPr lang="ru-RU"/>
        </a:p>
      </dgm:t>
    </dgm:pt>
    <dgm:pt modelId="{AD741262-2AF9-4B40-AF67-2B92221E6A47}" type="sibTrans" cxnId="{2A127AAA-1C1D-4066-955D-739FEFA85A03}">
      <dgm:prSet/>
      <dgm:spPr/>
      <dgm:t>
        <a:bodyPr/>
        <a:lstStyle/>
        <a:p>
          <a:endParaRPr lang="ru-RU"/>
        </a:p>
      </dgm:t>
    </dgm:pt>
    <dgm:pt modelId="{0576B091-F00E-41E1-8DB2-8206D569C9A8}">
      <dgm:prSet phldrT="[Текст]" custT="1"/>
      <dgm:spPr/>
      <dgm:t>
        <a:bodyPr/>
        <a:lstStyle/>
        <a:p>
          <a:pPr algn="just"/>
          <a:r>
            <a:rPr lang="ru-RU" sz="1800" dirty="0" smtClean="0">
              <a:latin typeface="Times New Roman" pitchFamily="18" charset="0"/>
              <a:cs typeface="Times New Roman" pitchFamily="18" charset="0"/>
            </a:rPr>
            <a:t>Договор подряда на выполнение кадастровых работ</a:t>
          </a:r>
          <a:endParaRPr lang="ru-RU" sz="1800" dirty="0">
            <a:latin typeface="Times New Roman" pitchFamily="18" charset="0"/>
            <a:cs typeface="Times New Roman" pitchFamily="18" charset="0"/>
          </a:endParaRPr>
        </a:p>
      </dgm:t>
    </dgm:pt>
    <dgm:pt modelId="{74083D0E-B28F-4EC7-9E6D-7EA9AA01FCC5}" type="parTrans" cxnId="{2AE047C2-A222-4A65-AE38-2AFA71620FC7}">
      <dgm:prSet/>
      <dgm:spPr/>
      <dgm:t>
        <a:bodyPr/>
        <a:lstStyle/>
        <a:p>
          <a:endParaRPr lang="ru-RU"/>
        </a:p>
      </dgm:t>
    </dgm:pt>
    <dgm:pt modelId="{0E2A8D2B-D80F-4209-AA71-9A4DB6C9E783}" type="sibTrans" cxnId="{2AE047C2-A222-4A65-AE38-2AFA71620FC7}">
      <dgm:prSet/>
      <dgm:spPr/>
      <dgm:t>
        <a:bodyPr/>
        <a:lstStyle/>
        <a:p>
          <a:endParaRPr lang="ru-RU"/>
        </a:p>
      </dgm:t>
    </dgm:pt>
    <dgm:pt modelId="{807178AC-2FE3-4657-AA9F-FD7313A12EFB}" type="pres">
      <dgm:prSet presAssocID="{6F74AA4E-95CB-4EF3-A97F-8A2078C5CA0F}" presName="linear" presStyleCnt="0">
        <dgm:presLayoutVars>
          <dgm:dir/>
          <dgm:animLvl val="lvl"/>
          <dgm:resizeHandles val="exact"/>
        </dgm:presLayoutVars>
      </dgm:prSet>
      <dgm:spPr/>
      <dgm:t>
        <a:bodyPr/>
        <a:lstStyle/>
        <a:p>
          <a:endParaRPr lang="ru-RU"/>
        </a:p>
      </dgm:t>
    </dgm:pt>
    <dgm:pt modelId="{EFC55025-BA33-4828-9ABD-5083CEFE070F}" type="pres">
      <dgm:prSet presAssocID="{400AD45C-2FEB-4A61-B0D6-9B488AB88498}" presName="parentLin" presStyleCnt="0"/>
      <dgm:spPr/>
    </dgm:pt>
    <dgm:pt modelId="{6958A4B5-F379-4A57-B303-DB2EE5D47B9A}" type="pres">
      <dgm:prSet presAssocID="{400AD45C-2FEB-4A61-B0D6-9B488AB88498}" presName="parentLeftMargin" presStyleLbl="node1" presStyleIdx="0" presStyleCnt="1"/>
      <dgm:spPr/>
      <dgm:t>
        <a:bodyPr/>
        <a:lstStyle/>
        <a:p>
          <a:endParaRPr lang="ru-RU"/>
        </a:p>
      </dgm:t>
    </dgm:pt>
    <dgm:pt modelId="{83252079-BEA7-4E58-8044-9C5AB17C77C5}" type="pres">
      <dgm:prSet presAssocID="{400AD45C-2FEB-4A61-B0D6-9B488AB88498}" presName="parentText" presStyleLbl="node1" presStyleIdx="0" presStyleCnt="1" custScaleX="113146" custScaleY="34882" custLinFactNeighborX="-49785" custLinFactNeighborY="-34175">
        <dgm:presLayoutVars>
          <dgm:chMax val="0"/>
          <dgm:bulletEnabled val="1"/>
        </dgm:presLayoutVars>
      </dgm:prSet>
      <dgm:spPr/>
      <dgm:t>
        <a:bodyPr/>
        <a:lstStyle/>
        <a:p>
          <a:endParaRPr lang="ru-RU"/>
        </a:p>
      </dgm:t>
    </dgm:pt>
    <dgm:pt modelId="{314CD6B2-DCD2-459D-857A-5C4EF074A594}" type="pres">
      <dgm:prSet presAssocID="{400AD45C-2FEB-4A61-B0D6-9B488AB88498}" presName="negativeSpace" presStyleCnt="0"/>
      <dgm:spPr/>
    </dgm:pt>
    <dgm:pt modelId="{31D2B003-1C75-48D2-A11C-CF082DD6876C}" type="pres">
      <dgm:prSet presAssocID="{400AD45C-2FEB-4A61-B0D6-9B488AB88498}" presName="childText" presStyleLbl="conFgAcc1" presStyleIdx="0" presStyleCnt="1" custScaleY="63054">
        <dgm:presLayoutVars>
          <dgm:bulletEnabled val="1"/>
        </dgm:presLayoutVars>
      </dgm:prSet>
      <dgm:spPr/>
      <dgm:t>
        <a:bodyPr/>
        <a:lstStyle/>
        <a:p>
          <a:endParaRPr lang="ru-RU"/>
        </a:p>
      </dgm:t>
    </dgm:pt>
  </dgm:ptLst>
  <dgm:cxnLst>
    <dgm:cxn modelId="{B98FC806-D7CD-41E9-978D-C7077DAAB48D}" type="presOf" srcId="{0576B091-F00E-41E1-8DB2-8206D569C9A8}" destId="{31D2B003-1C75-48D2-A11C-CF082DD6876C}" srcOrd="0" destOrd="0" presId="urn:microsoft.com/office/officeart/2005/8/layout/list1"/>
    <dgm:cxn modelId="{D741E1A9-ED90-4D5D-9123-DFE297032D3C}" type="presOf" srcId="{400AD45C-2FEB-4A61-B0D6-9B488AB88498}" destId="{83252079-BEA7-4E58-8044-9C5AB17C77C5}" srcOrd="1" destOrd="0" presId="urn:microsoft.com/office/officeart/2005/8/layout/list1"/>
    <dgm:cxn modelId="{878919D4-1212-4946-AAD9-2D87D92C1631}" type="presOf" srcId="{400AD45C-2FEB-4A61-B0D6-9B488AB88498}" destId="{6958A4B5-F379-4A57-B303-DB2EE5D47B9A}" srcOrd="0" destOrd="0" presId="urn:microsoft.com/office/officeart/2005/8/layout/list1"/>
    <dgm:cxn modelId="{2A127AAA-1C1D-4066-955D-739FEFA85A03}" srcId="{6F74AA4E-95CB-4EF3-A97F-8A2078C5CA0F}" destId="{400AD45C-2FEB-4A61-B0D6-9B488AB88498}" srcOrd="0" destOrd="0" parTransId="{A4E24011-01E5-4417-A1D9-68FFBEB72B45}" sibTransId="{AD741262-2AF9-4B40-AF67-2B92221E6A47}"/>
    <dgm:cxn modelId="{2AE047C2-A222-4A65-AE38-2AFA71620FC7}" srcId="{400AD45C-2FEB-4A61-B0D6-9B488AB88498}" destId="{0576B091-F00E-41E1-8DB2-8206D569C9A8}" srcOrd="0" destOrd="0" parTransId="{74083D0E-B28F-4EC7-9E6D-7EA9AA01FCC5}" sibTransId="{0E2A8D2B-D80F-4209-AA71-9A4DB6C9E783}"/>
    <dgm:cxn modelId="{723392A4-DA45-4FEB-A417-681A7C604DF2}" type="presOf" srcId="{6F74AA4E-95CB-4EF3-A97F-8A2078C5CA0F}" destId="{807178AC-2FE3-4657-AA9F-FD7313A12EFB}" srcOrd="0" destOrd="0" presId="urn:microsoft.com/office/officeart/2005/8/layout/list1"/>
    <dgm:cxn modelId="{15A309FA-E4BE-4ABB-BA89-EF23A777CD00}" type="presParOf" srcId="{807178AC-2FE3-4657-AA9F-FD7313A12EFB}" destId="{EFC55025-BA33-4828-9ABD-5083CEFE070F}" srcOrd="0" destOrd="0" presId="urn:microsoft.com/office/officeart/2005/8/layout/list1"/>
    <dgm:cxn modelId="{3DFC6339-B9FB-4712-BD17-50EE0B3EC1A1}" type="presParOf" srcId="{EFC55025-BA33-4828-9ABD-5083CEFE070F}" destId="{6958A4B5-F379-4A57-B303-DB2EE5D47B9A}" srcOrd="0" destOrd="0" presId="urn:microsoft.com/office/officeart/2005/8/layout/list1"/>
    <dgm:cxn modelId="{F4C57736-2F2B-4D6C-AA97-008093A10C9C}" type="presParOf" srcId="{EFC55025-BA33-4828-9ABD-5083CEFE070F}" destId="{83252079-BEA7-4E58-8044-9C5AB17C77C5}" srcOrd="1" destOrd="0" presId="urn:microsoft.com/office/officeart/2005/8/layout/list1"/>
    <dgm:cxn modelId="{1FDC29BE-2009-4BC2-B2F1-D1F6A3BC4D15}" type="presParOf" srcId="{807178AC-2FE3-4657-AA9F-FD7313A12EFB}" destId="{314CD6B2-DCD2-459D-857A-5C4EF074A594}" srcOrd="1" destOrd="0" presId="urn:microsoft.com/office/officeart/2005/8/layout/list1"/>
    <dgm:cxn modelId="{BC0707FF-AB41-45C9-9516-AEF52AB25C42}" type="presParOf" srcId="{807178AC-2FE3-4657-AA9F-FD7313A12EFB}" destId="{31D2B003-1C75-48D2-A11C-CF082DD6876C}" srcOrd="2" destOrd="0" presId="urn:microsoft.com/office/officeart/2005/8/layout/list1"/>
  </dgm:cxnLst>
  <dgm:bg/>
  <dgm:whole/>
  <dgm:extLst>
    <a:ext uri="http://schemas.microsoft.com/office/drawing/2008/diagram">
      <dsp:dataModelExt xmlns:dsp="http://schemas.microsoft.com/office/drawing/2008/diagram" xmlns="" relId="rId1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608AF7A6-9756-42BC-B0D8-5124A3243E08}">
      <dsp:nvSpPr>
        <dsp:cNvPr id="0" name=""/>
        <dsp:cNvSpPr/>
      </dsp:nvSpPr>
      <dsp:spPr>
        <a:xfrm>
          <a:off x="2" y="0"/>
          <a:ext cx="8496939" cy="2535825"/>
        </a:xfrm>
        <a:prstGeom prst="rightArrow">
          <a:avLst/>
        </a:prstGeom>
        <a:solidFill>
          <a:schemeClr val="accent1">
            <a:tint val="4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02A7B175-E921-4A91-BC16-F41184B35084}">
      <dsp:nvSpPr>
        <dsp:cNvPr id="0" name=""/>
        <dsp:cNvSpPr/>
      </dsp:nvSpPr>
      <dsp:spPr>
        <a:xfrm>
          <a:off x="288031" y="936104"/>
          <a:ext cx="1986881" cy="680351"/>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ru-RU" sz="2800" b="1" kern="1200" dirty="0" smtClean="0">
              <a:effectLst>
                <a:outerShdw blurRad="38100" dist="38100" dir="2700000" algn="tl">
                  <a:srgbClr val="000000">
                    <a:alpha val="43137"/>
                  </a:srgbClr>
                </a:outerShdw>
              </a:effectLst>
              <a:latin typeface="Times New Roman" pitchFamily="18" charset="0"/>
              <a:cs typeface="Times New Roman" pitchFamily="18" charset="0"/>
            </a:rPr>
            <a:t>ШАГ 1</a:t>
          </a:r>
          <a:endParaRPr lang="ru-RU" sz="2800" kern="1200" dirty="0">
            <a:effectLst>
              <a:outerShdw blurRad="38100" dist="38100" dir="2700000" algn="tl">
                <a:srgbClr val="000000">
                  <a:alpha val="43137"/>
                </a:srgbClr>
              </a:outerShdw>
            </a:effectLst>
            <a:latin typeface="Times New Roman" pitchFamily="18" charset="0"/>
            <a:cs typeface="Times New Roman" pitchFamily="18" charset="0"/>
          </a:endParaRPr>
        </a:p>
      </dsp:txBody>
      <dsp:txXfrm>
        <a:off x="288031" y="936104"/>
        <a:ext cx="1986881" cy="680351"/>
      </dsp:txXfrm>
    </dsp:sp>
    <dsp:sp modelId="{B13B9016-3BFF-480E-A9BC-E7C1AEA9902C}">
      <dsp:nvSpPr>
        <dsp:cNvPr id="0" name=""/>
        <dsp:cNvSpPr/>
      </dsp:nvSpPr>
      <dsp:spPr>
        <a:xfrm>
          <a:off x="2798691" y="497518"/>
          <a:ext cx="5182674" cy="1540787"/>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ru-RU" sz="1800" b="1" kern="1200" dirty="0" smtClean="0">
              <a:latin typeface="Times New Roman" pitchFamily="18" charset="0"/>
              <a:cs typeface="Times New Roman" pitchFamily="18" charset="0"/>
            </a:rPr>
            <a:t>Направление инвестором в уполномоченный орган заявления о подготовке и утверждении схемы расположения земельного участка или земельных участков на кадастровом плане территории (при необходимости)</a:t>
          </a:r>
          <a:endParaRPr lang="ru-RU" sz="1800" b="1" kern="1200" dirty="0">
            <a:latin typeface="Times New Roman" pitchFamily="18" charset="0"/>
            <a:cs typeface="Times New Roman" pitchFamily="18" charset="0"/>
          </a:endParaRPr>
        </a:p>
      </dsp:txBody>
      <dsp:txXfrm>
        <a:off x="2798691" y="497518"/>
        <a:ext cx="5182674" cy="1540787"/>
      </dsp:txXfrm>
    </dsp:sp>
  </dsp:spTree>
</dsp:drawing>
</file>

<file path=ppt/diagrams/drawing10.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608AF7A6-9756-42BC-B0D8-5124A3243E08}">
      <dsp:nvSpPr>
        <dsp:cNvPr id="0" name=""/>
        <dsp:cNvSpPr/>
      </dsp:nvSpPr>
      <dsp:spPr>
        <a:xfrm>
          <a:off x="2" y="0"/>
          <a:ext cx="8496939" cy="2535825"/>
        </a:xfrm>
        <a:prstGeom prst="rightArrow">
          <a:avLst/>
        </a:prstGeom>
        <a:solidFill>
          <a:schemeClr val="accent1">
            <a:tint val="4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02A7B175-E921-4A91-BC16-F41184B35084}">
      <dsp:nvSpPr>
        <dsp:cNvPr id="0" name=""/>
        <dsp:cNvSpPr/>
      </dsp:nvSpPr>
      <dsp:spPr>
        <a:xfrm>
          <a:off x="360038" y="936104"/>
          <a:ext cx="1519299" cy="680351"/>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ru-RU" sz="2800" b="1" kern="1200" dirty="0" smtClean="0">
              <a:effectLst>
                <a:outerShdw blurRad="38100" dist="38100" dir="2700000" algn="tl">
                  <a:srgbClr val="000000">
                    <a:alpha val="43137"/>
                  </a:srgbClr>
                </a:outerShdw>
              </a:effectLst>
              <a:latin typeface="Times New Roman" pitchFamily="18" charset="0"/>
              <a:cs typeface="Times New Roman" pitchFamily="18" charset="0"/>
            </a:rPr>
            <a:t>ШАГ </a:t>
          </a:r>
          <a:r>
            <a:rPr lang="en-US" sz="2800" b="1" kern="1200" dirty="0" smtClean="0">
              <a:effectLst>
                <a:outerShdw blurRad="38100" dist="38100" dir="2700000" algn="tl">
                  <a:srgbClr val="000000">
                    <a:alpha val="43137"/>
                  </a:srgbClr>
                </a:outerShdw>
              </a:effectLst>
              <a:latin typeface="Times New Roman" pitchFamily="18" charset="0"/>
              <a:cs typeface="Times New Roman" pitchFamily="18" charset="0"/>
            </a:rPr>
            <a:t>4</a:t>
          </a:r>
          <a:endParaRPr lang="ru-RU" sz="2800" kern="1200" dirty="0">
            <a:effectLst>
              <a:outerShdw blurRad="38100" dist="38100" dir="2700000" algn="tl">
                <a:srgbClr val="000000">
                  <a:alpha val="43137"/>
                </a:srgbClr>
              </a:outerShdw>
            </a:effectLst>
            <a:latin typeface="Times New Roman" pitchFamily="18" charset="0"/>
            <a:cs typeface="Times New Roman" pitchFamily="18" charset="0"/>
          </a:endParaRPr>
        </a:p>
      </dsp:txBody>
      <dsp:txXfrm>
        <a:off x="360038" y="936104"/>
        <a:ext cx="1519299" cy="680351"/>
      </dsp:txXfrm>
    </dsp:sp>
    <dsp:sp modelId="{B13B9016-3BFF-480E-A9BC-E7C1AEA9902C}">
      <dsp:nvSpPr>
        <dsp:cNvPr id="0" name=""/>
        <dsp:cNvSpPr/>
      </dsp:nvSpPr>
      <dsp:spPr>
        <a:xfrm>
          <a:off x="2664231" y="497518"/>
          <a:ext cx="5112628" cy="1540787"/>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ru-RU" sz="2000" b="1" kern="1200" dirty="0" smtClean="0">
              <a:latin typeface="Times New Roman" pitchFamily="18" charset="0"/>
              <a:cs typeface="Times New Roman" pitchFamily="18" charset="0"/>
            </a:rPr>
            <a:t>Осуществление государственного кадастрового учета земельного участка</a:t>
          </a:r>
        </a:p>
        <a:p>
          <a:pPr lvl="0" algn="ctr" defTabSz="889000">
            <a:lnSpc>
              <a:spcPct val="90000"/>
            </a:lnSpc>
            <a:spcBef>
              <a:spcPct val="0"/>
            </a:spcBef>
            <a:spcAft>
              <a:spcPct val="35000"/>
            </a:spcAft>
          </a:pPr>
          <a:r>
            <a:rPr lang="ru-RU" sz="2000" b="1" kern="1200" dirty="0" smtClean="0">
              <a:latin typeface="Times New Roman" pitchFamily="18" charset="0"/>
              <a:cs typeface="Times New Roman" pitchFamily="18" charset="0"/>
            </a:rPr>
            <a:t>(при необходимости)</a:t>
          </a:r>
        </a:p>
      </dsp:txBody>
      <dsp:txXfrm>
        <a:off x="2664231" y="497518"/>
        <a:ext cx="5112628" cy="1540787"/>
      </dsp:txXfrm>
    </dsp:sp>
  </dsp:spTree>
</dsp:drawing>
</file>

<file path=ppt/diagrams/drawing1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BF8B06D-B898-4958-AAA4-9F58A4E466AE}">
      <dsp:nvSpPr>
        <dsp:cNvPr id="0" name=""/>
        <dsp:cNvSpPr/>
      </dsp:nvSpPr>
      <dsp:spPr>
        <a:xfrm>
          <a:off x="0" y="20478"/>
          <a:ext cx="2664295" cy="532057"/>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a:lnSpc>
              <a:spcPct val="90000"/>
            </a:lnSpc>
            <a:spcBef>
              <a:spcPct val="0"/>
            </a:spcBef>
            <a:spcAft>
              <a:spcPct val="35000"/>
            </a:spcAft>
          </a:pPr>
          <a:r>
            <a:rPr lang="ru-RU" sz="1800" b="1" kern="1200" dirty="0" smtClean="0">
              <a:latin typeface="Times New Roman" pitchFamily="18" charset="0"/>
              <a:cs typeface="Times New Roman" pitchFamily="18" charset="0"/>
            </a:rPr>
            <a:t>Срок фактический</a:t>
          </a:r>
          <a:endParaRPr lang="ru-RU" sz="1800" b="1" kern="1200" dirty="0">
            <a:latin typeface="Times New Roman" pitchFamily="18" charset="0"/>
            <a:cs typeface="Times New Roman" pitchFamily="18" charset="0"/>
          </a:endParaRPr>
        </a:p>
      </dsp:txBody>
      <dsp:txXfrm>
        <a:off x="0" y="20478"/>
        <a:ext cx="2664295" cy="532057"/>
      </dsp:txXfrm>
    </dsp:sp>
    <dsp:sp modelId="{5503E5AA-5523-4DC4-B0D6-FF70A953BFAC}">
      <dsp:nvSpPr>
        <dsp:cNvPr id="0" name=""/>
        <dsp:cNvSpPr/>
      </dsp:nvSpPr>
      <dsp:spPr>
        <a:xfrm>
          <a:off x="0" y="552536"/>
          <a:ext cx="2664295" cy="3436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4591"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ru-RU" sz="1800" kern="1200" dirty="0" smtClean="0">
              <a:latin typeface="Times New Roman" pitchFamily="18" charset="0"/>
              <a:cs typeface="Times New Roman" pitchFamily="18" charset="0"/>
            </a:rPr>
            <a:t>5 рабочих дней</a:t>
          </a:r>
          <a:endParaRPr lang="ru-RU" sz="1800" kern="1200" dirty="0">
            <a:latin typeface="Times New Roman" pitchFamily="18" charset="0"/>
            <a:cs typeface="Times New Roman" pitchFamily="18" charset="0"/>
          </a:endParaRPr>
        </a:p>
      </dsp:txBody>
      <dsp:txXfrm>
        <a:off x="0" y="552536"/>
        <a:ext cx="2664295" cy="343635"/>
      </dsp:txXfrm>
    </dsp:sp>
    <dsp:sp modelId="{03325D0E-BA5F-4B48-802D-7801928AF468}">
      <dsp:nvSpPr>
        <dsp:cNvPr id="0" name=""/>
        <dsp:cNvSpPr/>
      </dsp:nvSpPr>
      <dsp:spPr>
        <a:xfrm>
          <a:off x="0" y="896172"/>
          <a:ext cx="2664295" cy="576394"/>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a:lnSpc>
              <a:spcPct val="90000"/>
            </a:lnSpc>
            <a:spcBef>
              <a:spcPct val="0"/>
            </a:spcBef>
            <a:spcAft>
              <a:spcPct val="35000"/>
            </a:spcAft>
          </a:pPr>
          <a:r>
            <a:rPr lang="ru-RU" sz="1800" b="1" kern="1200" dirty="0" smtClean="0">
              <a:latin typeface="Times New Roman" pitchFamily="18" charset="0"/>
              <a:cs typeface="Times New Roman" pitchFamily="18" charset="0"/>
            </a:rPr>
            <a:t>Срок</a:t>
          </a:r>
          <a:r>
            <a:rPr lang="ru-RU" sz="1800" kern="1200" dirty="0" smtClean="0">
              <a:solidFill>
                <a:srgbClr val="D2533C"/>
              </a:solidFill>
            </a:rPr>
            <a:t> </a:t>
          </a:r>
          <a:r>
            <a:rPr lang="ru-RU" sz="1800" b="1" kern="1200" dirty="0" smtClean="0">
              <a:latin typeface="Times New Roman" pitchFamily="18" charset="0"/>
              <a:cs typeface="Times New Roman" pitchFamily="18" charset="0"/>
            </a:rPr>
            <a:t>целевой</a:t>
          </a:r>
          <a:endParaRPr lang="ru-RU" sz="1800" b="1" kern="1200" dirty="0">
            <a:latin typeface="Times New Roman" pitchFamily="18" charset="0"/>
            <a:cs typeface="Times New Roman" pitchFamily="18" charset="0"/>
          </a:endParaRPr>
        </a:p>
      </dsp:txBody>
      <dsp:txXfrm>
        <a:off x="0" y="896172"/>
        <a:ext cx="2664295" cy="576394"/>
      </dsp:txXfrm>
    </dsp:sp>
    <dsp:sp modelId="{360F2770-8C05-4FCB-A5A5-01B1C8AA9F4A}">
      <dsp:nvSpPr>
        <dsp:cNvPr id="0" name=""/>
        <dsp:cNvSpPr/>
      </dsp:nvSpPr>
      <dsp:spPr>
        <a:xfrm>
          <a:off x="0" y="1472566"/>
          <a:ext cx="2664295" cy="3477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4591"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ru-RU" sz="1800" kern="1200" dirty="0" smtClean="0">
              <a:latin typeface="Times New Roman" pitchFamily="18" charset="0"/>
              <a:cs typeface="Times New Roman" pitchFamily="18" charset="0"/>
            </a:rPr>
            <a:t>5 рабочих дней</a:t>
          </a:r>
          <a:endParaRPr lang="ru-RU" sz="1800" kern="1200" dirty="0">
            <a:latin typeface="Times New Roman" pitchFamily="18" charset="0"/>
            <a:cs typeface="Times New Roman" pitchFamily="18" charset="0"/>
          </a:endParaRPr>
        </a:p>
      </dsp:txBody>
      <dsp:txXfrm>
        <a:off x="0" y="1472566"/>
        <a:ext cx="2664295" cy="347760"/>
      </dsp:txXfrm>
    </dsp:sp>
  </dsp:spTree>
</dsp:drawing>
</file>

<file path=ppt/diagrams/drawing1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1D2B003-1C75-48D2-A11C-CF082DD6876C}">
      <dsp:nvSpPr>
        <dsp:cNvPr id="0" name=""/>
        <dsp:cNvSpPr/>
      </dsp:nvSpPr>
      <dsp:spPr>
        <a:xfrm>
          <a:off x="0" y="256548"/>
          <a:ext cx="5735960" cy="2767867"/>
        </a:xfrm>
        <a:prstGeom prst="rect">
          <a:avLst/>
        </a:prstGeom>
        <a:solidFill>
          <a:schemeClr val="lt1">
            <a:alpha val="90000"/>
            <a:hueOff val="0"/>
            <a:satOff val="0"/>
            <a:lumOff val="0"/>
            <a:alphaOff val="0"/>
          </a:schemeClr>
        </a:solidFill>
        <a:ln w="9525" cap="flat" cmpd="sng" algn="ctr">
          <a:solidFill>
            <a:schemeClr val="accent5">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445174" tIns="541528" rIns="445174" bIns="113792" numCol="1" spcCol="1270" anchor="t" anchorCtr="0">
          <a:noAutofit/>
        </a:bodyPr>
        <a:lstStyle/>
        <a:p>
          <a:pPr marL="0" lvl="1" indent="-171450" algn="just" defTabSz="711200">
            <a:lnSpc>
              <a:spcPct val="90000"/>
            </a:lnSpc>
            <a:spcBef>
              <a:spcPct val="0"/>
            </a:spcBef>
            <a:spcAft>
              <a:spcPts val="0"/>
            </a:spcAft>
            <a:buChar char="••"/>
          </a:pPr>
          <a:r>
            <a:rPr lang="ru-RU" sz="1600" kern="1200" smtClean="0">
              <a:latin typeface="Times New Roman" pitchFamily="18" charset="0"/>
              <a:cs typeface="Times New Roman" pitchFamily="18" charset="0"/>
            </a:rPr>
            <a:t>Заявление на государственный кадастровый учет.</a:t>
          </a:r>
          <a:endParaRPr lang="ru-RU" sz="1600" kern="1200" dirty="0">
            <a:latin typeface="Times New Roman" pitchFamily="18" charset="0"/>
            <a:cs typeface="Times New Roman" pitchFamily="18" charset="0"/>
          </a:endParaRPr>
        </a:p>
        <a:p>
          <a:pPr marL="0" lvl="1" indent="-171450" algn="just" defTabSz="711200">
            <a:lnSpc>
              <a:spcPct val="90000"/>
            </a:lnSpc>
            <a:spcBef>
              <a:spcPct val="0"/>
            </a:spcBef>
            <a:spcAft>
              <a:spcPts val="0"/>
            </a:spcAft>
            <a:buChar char="••"/>
          </a:pPr>
          <a:endParaRPr lang="ru-RU" sz="1600" kern="1200" dirty="0" smtClean="0">
            <a:latin typeface="Times New Roman" pitchFamily="18" charset="0"/>
            <a:cs typeface="Times New Roman" pitchFamily="18" charset="0"/>
          </a:endParaRPr>
        </a:p>
        <a:p>
          <a:pPr marL="0" lvl="1" indent="-171450" algn="just" defTabSz="711200">
            <a:lnSpc>
              <a:spcPct val="90000"/>
            </a:lnSpc>
            <a:spcBef>
              <a:spcPct val="0"/>
            </a:spcBef>
            <a:spcAft>
              <a:spcPts val="0"/>
            </a:spcAft>
            <a:buChar char="••"/>
          </a:pPr>
          <a:r>
            <a:rPr lang="ru-RU" sz="1600" kern="1200" dirty="0" smtClean="0">
              <a:latin typeface="Times New Roman" pitchFamily="18" charset="0"/>
              <a:cs typeface="Times New Roman" pitchFamily="18" charset="0"/>
            </a:rPr>
            <a:t>Документ, подтверждающий соответствующие полномочия представителя заявителя (если с заявлением обращается его представитель).</a:t>
          </a:r>
        </a:p>
        <a:p>
          <a:pPr marL="0" lvl="1" indent="-171450" algn="just" defTabSz="711200">
            <a:lnSpc>
              <a:spcPct val="90000"/>
            </a:lnSpc>
            <a:spcBef>
              <a:spcPct val="0"/>
            </a:spcBef>
            <a:spcAft>
              <a:spcPts val="0"/>
            </a:spcAft>
            <a:buChar char="••"/>
          </a:pPr>
          <a:endParaRPr lang="ru-RU" sz="1600" kern="1200" dirty="0" smtClean="0">
            <a:latin typeface="Times New Roman" pitchFamily="18" charset="0"/>
            <a:cs typeface="Times New Roman" pitchFamily="18" charset="0"/>
          </a:endParaRPr>
        </a:p>
        <a:p>
          <a:pPr marL="0" lvl="1" indent="-171450" algn="just" defTabSz="711200">
            <a:lnSpc>
              <a:spcPct val="90000"/>
            </a:lnSpc>
            <a:spcBef>
              <a:spcPct val="0"/>
            </a:spcBef>
            <a:spcAft>
              <a:spcPts val="0"/>
            </a:spcAft>
            <a:buChar char="••"/>
          </a:pPr>
          <a:r>
            <a:rPr lang="ru-RU" sz="1600" kern="1200" dirty="0" smtClean="0">
              <a:latin typeface="Times New Roman" pitchFamily="18" charset="0"/>
              <a:cs typeface="Times New Roman" pitchFamily="18" charset="0"/>
            </a:rPr>
            <a:t>Решение об утверждении схемы расположения земельного участка.</a:t>
          </a:r>
        </a:p>
        <a:p>
          <a:pPr marL="0" lvl="1" indent="-171450" algn="just" defTabSz="711200">
            <a:lnSpc>
              <a:spcPct val="90000"/>
            </a:lnSpc>
            <a:spcBef>
              <a:spcPct val="0"/>
            </a:spcBef>
            <a:spcAft>
              <a:spcPts val="0"/>
            </a:spcAft>
            <a:buChar char="••"/>
          </a:pPr>
          <a:endParaRPr lang="ru-RU" sz="1600" kern="1200" dirty="0" smtClean="0">
            <a:latin typeface="Times New Roman" pitchFamily="18" charset="0"/>
            <a:cs typeface="Times New Roman" pitchFamily="18" charset="0"/>
          </a:endParaRPr>
        </a:p>
        <a:p>
          <a:pPr marL="0" lvl="1" indent="-171450" algn="just" defTabSz="711200">
            <a:lnSpc>
              <a:spcPct val="90000"/>
            </a:lnSpc>
            <a:spcBef>
              <a:spcPct val="0"/>
            </a:spcBef>
            <a:spcAft>
              <a:spcPts val="0"/>
            </a:spcAft>
            <a:buChar char="••"/>
          </a:pPr>
          <a:r>
            <a:rPr lang="ru-RU" sz="1600" kern="1200" dirty="0" smtClean="0">
              <a:latin typeface="Times New Roman" pitchFamily="18" charset="0"/>
              <a:cs typeface="Times New Roman" pitchFamily="18" charset="0"/>
            </a:rPr>
            <a:t>Межевой план</a:t>
          </a:r>
        </a:p>
      </dsp:txBody>
      <dsp:txXfrm>
        <a:off x="0" y="256548"/>
        <a:ext cx="5735960" cy="2767867"/>
      </dsp:txXfrm>
    </dsp:sp>
    <dsp:sp modelId="{83252079-BEA7-4E58-8044-9C5AB17C77C5}">
      <dsp:nvSpPr>
        <dsp:cNvPr id="0" name=""/>
        <dsp:cNvSpPr/>
      </dsp:nvSpPr>
      <dsp:spPr>
        <a:xfrm>
          <a:off x="144015" y="0"/>
          <a:ext cx="4543006" cy="659018"/>
        </a:xfrm>
        <a:prstGeom prst="roundRect">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51764" tIns="0" rIns="151764" bIns="0" numCol="1" spcCol="1270" anchor="ctr" anchorCtr="0">
          <a:noAutofit/>
        </a:bodyPr>
        <a:lstStyle/>
        <a:p>
          <a:pPr lvl="0" algn="l" defTabSz="889000">
            <a:lnSpc>
              <a:spcPct val="90000"/>
            </a:lnSpc>
            <a:spcBef>
              <a:spcPct val="0"/>
            </a:spcBef>
            <a:spcAft>
              <a:spcPct val="35000"/>
            </a:spcAft>
          </a:pPr>
          <a:r>
            <a:rPr lang="ru-RU" sz="2000" kern="1200" dirty="0" smtClean="0">
              <a:latin typeface="Times New Roman" pitchFamily="18" charset="0"/>
              <a:cs typeface="Times New Roman" pitchFamily="18" charset="0"/>
            </a:rPr>
            <a:t>Необходимые документы</a:t>
          </a:r>
        </a:p>
      </dsp:txBody>
      <dsp:txXfrm>
        <a:off x="144015" y="0"/>
        <a:ext cx="4543006" cy="659018"/>
      </dsp:txXfrm>
    </dsp:sp>
  </dsp:spTree>
</dsp:drawing>
</file>

<file path=ppt/diagrams/drawing1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608AF7A6-9756-42BC-B0D8-5124A3243E08}">
      <dsp:nvSpPr>
        <dsp:cNvPr id="0" name=""/>
        <dsp:cNvSpPr/>
      </dsp:nvSpPr>
      <dsp:spPr>
        <a:xfrm>
          <a:off x="2" y="0"/>
          <a:ext cx="8496939" cy="2535825"/>
        </a:xfrm>
        <a:prstGeom prst="rightArrow">
          <a:avLst/>
        </a:prstGeom>
        <a:solidFill>
          <a:schemeClr val="accent1">
            <a:tint val="4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02A7B175-E921-4A91-BC16-F41184B35084}">
      <dsp:nvSpPr>
        <dsp:cNvPr id="0" name=""/>
        <dsp:cNvSpPr/>
      </dsp:nvSpPr>
      <dsp:spPr>
        <a:xfrm>
          <a:off x="550977" y="936104"/>
          <a:ext cx="1431816" cy="680351"/>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ru-RU" sz="2800" b="1" kern="1200" dirty="0" smtClean="0">
              <a:effectLst>
                <a:outerShdw blurRad="38100" dist="38100" dir="2700000" algn="tl">
                  <a:srgbClr val="000000">
                    <a:alpha val="43137"/>
                  </a:srgbClr>
                </a:outerShdw>
              </a:effectLst>
              <a:latin typeface="Times New Roman" pitchFamily="18" charset="0"/>
              <a:cs typeface="Times New Roman" pitchFamily="18" charset="0"/>
            </a:rPr>
            <a:t>ШАГ </a:t>
          </a:r>
          <a:r>
            <a:rPr lang="en-US" sz="2800" b="1" kern="1200" dirty="0" smtClean="0">
              <a:effectLst>
                <a:outerShdw blurRad="38100" dist="38100" dir="2700000" algn="tl">
                  <a:srgbClr val="000000">
                    <a:alpha val="43137"/>
                  </a:srgbClr>
                </a:outerShdw>
              </a:effectLst>
              <a:latin typeface="Times New Roman" pitchFamily="18" charset="0"/>
              <a:cs typeface="Times New Roman" pitchFamily="18" charset="0"/>
            </a:rPr>
            <a:t>5</a:t>
          </a:r>
          <a:endParaRPr lang="ru-RU" sz="2800" kern="1200" dirty="0">
            <a:effectLst>
              <a:outerShdw blurRad="38100" dist="38100" dir="2700000" algn="tl">
                <a:srgbClr val="000000">
                  <a:alpha val="43137"/>
                </a:srgbClr>
              </a:outerShdw>
            </a:effectLst>
            <a:latin typeface="Times New Roman" pitchFamily="18" charset="0"/>
            <a:cs typeface="Times New Roman" pitchFamily="18" charset="0"/>
          </a:endParaRPr>
        </a:p>
      </dsp:txBody>
      <dsp:txXfrm>
        <a:off x="550977" y="936104"/>
        <a:ext cx="1431816" cy="680351"/>
      </dsp:txXfrm>
    </dsp:sp>
    <dsp:sp modelId="{B13B9016-3BFF-480E-A9BC-E7C1AEA9902C}">
      <dsp:nvSpPr>
        <dsp:cNvPr id="0" name=""/>
        <dsp:cNvSpPr/>
      </dsp:nvSpPr>
      <dsp:spPr>
        <a:xfrm>
          <a:off x="2767686" y="497518"/>
          <a:ext cx="4818235" cy="1540787"/>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ru-RU" sz="2000" b="1" kern="1200" dirty="0" smtClean="0">
              <a:latin typeface="Times New Roman" pitchFamily="18" charset="0"/>
              <a:cs typeface="Times New Roman" pitchFamily="18" charset="0"/>
            </a:rPr>
            <a:t>Направление инвестором в уполномоченный орган заявления о проведении аукциона</a:t>
          </a:r>
        </a:p>
      </dsp:txBody>
      <dsp:txXfrm>
        <a:off x="2767686" y="497518"/>
        <a:ext cx="4818235" cy="1540787"/>
      </dsp:txXfrm>
    </dsp:sp>
  </dsp:spTree>
</dsp:drawing>
</file>

<file path=ppt/diagrams/drawing1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BF8B06D-B898-4958-AAA4-9F58A4E466AE}">
      <dsp:nvSpPr>
        <dsp:cNvPr id="0" name=""/>
        <dsp:cNvSpPr/>
      </dsp:nvSpPr>
      <dsp:spPr>
        <a:xfrm>
          <a:off x="0" y="20478"/>
          <a:ext cx="2664295" cy="532057"/>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a:lnSpc>
              <a:spcPct val="90000"/>
            </a:lnSpc>
            <a:spcBef>
              <a:spcPct val="0"/>
            </a:spcBef>
            <a:spcAft>
              <a:spcPct val="35000"/>
            </a:spcAft>
          </a:pPr>
          <a:r>
            <a:rPr lang="ru-RU" sz="1800" b="1" kern="1200" dirty="0" smtClean="0">
              <a:latin typeface="Times New Roman" pitchFamily="18" charset="0"/>
              <a:cs typeface="Times New Roman" pitchFamily="18" charset="0"/>
            </a:rPr>
            <a:t>Срок фактический</a:t>
          </a:r>
          <a:endParaRPr lang="ru-RU" sz="1800" b="1" kern="1200" dirty="0">
            <a:latin typeface="Times New Roman" pitchFamily="18" charset="0"/>
            <a:cs typeface="Times New Roman" pitchFamily="18" charset="0"/>
          </a:endParaRPr>
        </a:p>
      </dsp:txBody>
      <dsp:txXfrm>
        <a:off x="0" y="20478"/>
        <a:ext cx="2664295" cy="532057"/>
      </dsp:txXfrm>
    </dsp:sp>
    <dsp:sp modelId="{5503E5AA-5523-4DC4-B0D6-FF70A953BFAC}">
      <dsp:nvSpPr>
        <dsp:cNvPr id="0" name=""/>
        <dsp:cNvSpPr/>
      </dsp:nvSpPr>
      <dsp:spPr>
        <a:xfrm>
          <a:off x="0" y="552536"/>
          <a:ext cx="2664295" cy="3436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4591"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en-US" sz="1800" kern="1200" dirty="0" smtClean="0">
              <a:latin typeface="Times New Roman" pitchFamily="18" charset="0"/>
              <a:cs typeface="Times New Roman" pitchFamily="18" charset="0"/>
            </a:rPr>
            <a:t>1</a:t>
          </a:r>
          <a:r>
            <a:rPr lang="ru-RU" sz="1800" kern="1200" dirty="0" smtClean="0">
              <a:latin typeface="Times New Roman" pitchFamily="18" charset="0"/>
              <a:cs typeface="Times New Roman" pitchFamily="18" charset="0"/>
            </a:rPr>
            <a:t> рабочий день</a:t>
          </a:r>
          <a:endParaRPr lang="ru-RU" sz="1800" kern="1200" dirty="0">
            <a:latin typeface="Times New Roman" pitchFamily="18" charset="0"/>
            <a:cs typeface="Times New Roman" pitchFamily="18" charset="0"/>
          </a:endParaRPr>
        </a:p>
      </dsp:txBody>
      <dsp:txXfrm>
        <a:off x="0" y="552536"/>
        <a:ext cx="2664295" cy="343635"/>
      </dsp:txXfrm>
    </dsp:sp>
    <dsp:sp modelId="{03325D0E-BA5F-4B48-802D-7801928AF468}">
      <dsp:nvSpPr>
        <dsp:cNvPr id="0" name=""/>
        <dsp:cNvSpPr/>
      </dsp:nvSpPr>
      <dsp:spPr>
        <a:xfrm>
          <a:off x="0" y="896172"/>
          <a:ext cx="2664295" cy="576394"/>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a:lnSpc>
              <a:spcPct val="90000"/>
            </a:lnSpc>
            <a:spcBef>
              <a:spcPct val="0"/>
            </a:spcBef>
            <a:spcAft>
              <a:spcPct val="35000"/>
            </a:spcAft>
          </a:pPr>
          <a:r>
            <a:rPr lang="ru-RU" sz="1800" b="1" kern="1200" dirty="0" smtClean="0">
              <a:latin typeface="Times New Roman" pitchFamily="18" charset="0"/>
              <a:cs typeface="Times New Roman" pitchFamily="18" charset="0"/>
            </a:rPr>
            <a:t>Срок</a:t>
          </a:r>
          <a:r>
            <a:rPr lang="ru-RU" sz="1800" kern="1200" dirty="0" smtClean="0">
              <a:solidFill>
                <a:srgbClr val="D2533C"/>
              </a:solidFill>
            </a:rPr>
            <a:t> </a:t>
          </a:r>
          <a:r>
            <a:rPr lang="ru-RU" sz="1800" b="1" kern="1200" dirty="0" smtClean="0">
              <a:latin typeface="Times New Roman" pitchFamily="18" charset="0"/>
              <a:cs typeface="Times New Roman" pitchFamily="18" charset="0"/>
            </a:rPr>
            <a:t>целевой</a:t>
          </a:r>
          <a:endParaRPr lang="ru-RU" sz="1800" b="1" kern="1200" dirty="0">
            <a:latin typeface="Times New Roman" pitchFamily="18" charset="0"/>
            <a:cs typeface="Times New Roman" pitchFamily="18" charset="0"/>
          </a:endParaRPr>
        </a:p>
      </dsp:txBody>
      <dsp:txXfrm>
        <a:off x="0" y="896172"/>
        <a:ext cx="2664295" cy="576394"/>
      </dsp:txXfrm>
    </dsp:sp>
    <dsp:sp modelId="{360F2770-8C05-4FCB-A5A5-01B1C8AA9F4A}">
      <dsp:nvSpPr>
        <dsp:cNvPr id="0" name=""/>
        <dsp:cNvSpPr/>
      </dsp:nvSpPr>
      <dsp:spPr>
        <a:xfrm>
          <a:off x="0" y="1472566"/>
          <a:ext cx="2664295" cy="3477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4591"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ru-RU" sz="1800" kern="1200" dirty="0" smtClean="0">
              <a:latin typeface="Times New Roman" pitchFamily="18" charset="0"/>
              <a:cs typeface="Times New Roman" pitchFamily="18" charset="0"/>
            </a:rPr>
            <a:t>1 рабочий день</a:t>
          </a:r>
          <a:endParaRPr lang="ru-RU" sz="1800" kern="1200" dirty="0">
            <a:latin typeface="Times New Roman" pitchFamily="18" charset="0"/>
            <a:cs typeface="Times New Roman" pitchFamily="18" charset="0"/>
          </a:endParaRPr>
        </a:p>
      </dsp:txBody>
      <dsp:txXfrm>
        <a:off x="0" y="1472566"/>
        <a:ext cx="2664295" cy="347760"/>
      </dsp:txXfrm>
    </dsp:sp>
  </dsp:spTree>
</dsp:drawing>
</file>

<file path=ppt/diagrams/drawing1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1D2B003-1C75-48D2-A11C-CF082DD6876C}">
      <dsp:nvSpPr>
        <dsp:cNvPr id="0" name=""/>
        <dsp:cNvSpPr/>
      </dsp:nvSpPr>
      <dsp:spPr>
        <a:xfrm>
          <a:off x="0" y="556094"/>
          <a:ext cx="5735960" cy="800631"/>
        </a:xfrm>
        <a:prstGeom prst="rect">
          <a:avLst/>
        </a:prstGeom>
        <a:solidFill>
          <a:schemeClr val="lt1">
            <a:alpha val="90000"/>
            <a:hueOff val="0"/>
            <a:satOff val="0"/>
            <a:lumOff val="0"/>
            <a:alphaOff val="0"/>
          </a:schemeClr>
        </a:solidFill>
        <a:ln w="9525" cap="flat" cmpd="sng" algn="ctr">
          <a:solidFill>
            <a:schemeClr val="accent5">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445174" tIns="458216" rIns="445174" bIns="113792" numCol="1" spcCol="1270" anchor="t" anchorCtr="0">
          <a:noAutofit/>
        </a:bodyPr>
        <a:lstStyle/>
        <a:p>
          <a:pPr marL="0" lvl="1" indent="-171450" algn="just" defTabSz="711200">
            <a:lnSpc>
              <a:spcPct val="90000"/>
            </a:lnSpc>
            <a:spcBef>
              <a:spcPct val="0"/>
            </a:spcBef>
            <a:spcAft>
              <a:spcPts val="0"/>
            </a:spcAft>
            <a:buChar char="••"/>
          </a:pPr>
          <a:r>
            <a:rPr lang="ru-RU" sz="1600" kern="1200" dirty="0" smtClean="0">
              <a:latin typeface="Times New Roman" pitchFamily="18" charset="0"/>
              <a:cs typeface="Times New Roman" pitchFamily="18" charset="0"/>
            </a:rPr>
            <a:t>Заявление о проведении аукциона</a:t>
          </a:r>
          <a:endParaRPr lang="ru-RU" sz="1600" kern="1200" dirty="0">
            <a:latin typeface="Times New Roman" pitchFamily="18" charset="0"/>
            <a:cs typeface="Times New Roman" pitchFamily="18" charset="0"/>
          </a:endParaRPr>
        </a:p>
      </dsp:txBody>
      <dsp:txXfrm>
        <a:off x="0" y="556094"/>
        <a:ext cx="5735960" cy="800631"/>
      </dsp:txXfrm>
    </dsp:sp>
    <dsp:sp modelId="{83252079-BEA7-4E58-8044-9C5AB17C77C5}">
      <dsp:nvSpPr>
        <dsp:cNvPr id="0" name=""/>
        <dsp:cNvSpPr/>
      </dsp:nvSpPr>
      <dsp:spPr>
        <a:xfrm>
          <a:off x="144015" y="196054"/>
          <a:ext cx="4543006" cy="659018"/>
        </a:xfrm>
        <a:prstGeom prst="roundRect">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51764" tIns="0" rIns="151764" bIns="0" numCol="1" spcCol="1270" anchor="ctr" anchorCtr="0">
          <a:noAutofit/>
        </a:bodyPr>
        <a:lstStyle/>
        <a:p>
          <a:pPr lvl="0" algn="l" defTabSz="889000">
            <a:lnSpc>
              <a:spcPct val="90000"/>
            </a:lnSpc>
            <a:spcBef>
              <a:spcPct val="0"/>
            </a:spcBef>
            <a:spcAft>
              <a:spcPct val="35000"/>
            </a:spcAft>
          </a:pPr>
          <a:r>
            <a:rPr lang="ru-RU" sz="2000" kern="1200" dirty="0" smtClean="0">
              <a:latin typeface="Times New Roman" pitchFamily="18" charset="0"/>
              <a:cs typeface="Times New Roman" pitchFamily="18" charset="0"/>
            </a:rPr>
            <a:t>Необходимые документы</a:t>
          </a:r>
        </a:p>
      </dsp:txBody>
      <dsp:txXfrm>
        <a:off x="144015" y="196054"/>
        <a:ext cx="4543006" cy="659018"/>
      </dsp:txXfrm>
    </dsp:sp>
  </dsp:spTree>
</dsp:drawing>
</file>

<file path=ppt/diagrams/drawing1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608AF7A6-9756-42BC-B0D8-5124A3243E08}">
      <dsp:nvSpPr>
        <dsp:cNvPr id="0" name=""/>
        <dsp:cNvSpPr/>
      </dsp:nvSpPr>
      <dsp:spPr>
        <a:xfrm>
          <a:off x="2" y="0"/>
          <a:ext cx="8496939" cy="2535825"/>
        </a:xfrm>
        <a:prstGeom prst="rightArrow">
          <a:avLst/>
        </a:prstGeom>
        <a:solidFill>
          <a:schemeClr val="accent1">
            <a:tint val="4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02A7B175-E921-4A91-BC16-F41184B35084}">
      <dsp:nvSpPr>
        <dsp:cNvPr id="0" name=""/>
        <dsp:cNvSpPr/>
      </dsp:nvSpPr>
      <dsp:spPr>
        <a:xfrm>
          <a:off x="432048" y="936104"/>
          <a:ext cx="1537228" cy="680351"/>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ru-RU" sz="2800" b="1" kern="1200" dirty="0" smtClean="0">
              <a:effectLst>
                <a:outerShdw blurRad="38100" dist="38100" dir="2700000" algn="tl">
                  <a:srgbClr val="000000">
                    <a:alpha val="43137"/>
                  </a:srgbClr>
                </a:outerShdw>
              </a:effectLst>
              <a:latin typeface="Times New Roman" pitchFamily="18" charset="0"/>
              <a:cs typeface="Times New Roman" pitchFamily="18" charset="0"/>
            </a:rPr>
            <a:t>ШАГ 6</a:t>
          </a:r>
          <a:endParaRPr lang="ru-RU" sz="2800" kern="1200" dirty="0">
            <a:effectLst>
              <a:outerShdw blurRad="38100" dist="38100" dir="2700000" algn="tl">
                <a:srgbClr val="000000">
                  <a:alpha val="43137"/>
                </a:srgbClr>
              </a:outerShdw>
            </a:effectLst>
            <a:latin typeface="Times New Roman" pitchFamily="18" charset="0"/>
            <a:cs typeface="Times New Roman" pitchFamily="18" charset="0"/>
          </a:endParaRPr>
        </a:p>
      </dsp:txBody>
      <dsp:txXfrm>
        <a:off x="432048" y="936104"/>
        <a:ext cx="1537228" cy="680351"/>
      </dsp:txXfrm>
    </dsp:sp>
    <dsp:sp modelId="{B13B9016-3BFF-480E-A9BC-E7C1AEA9902C}">
      <dsp:nvSpPr>
        <dsp:cNvPr id="0" name=""/>
        <dsp:cNvSpPr/>
      </dsp:nvSpPr>
      <dsp:spPr>
        <a:xfrm>
          <a:off x="2585084" y="288034"/>
          <a:ext cx="5288850" cy="1959756"/>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ru-RU" sz="1800" b="1" kern="1200" dirty="0" smtClean="0">
              <a:latin typeface="Times New Roman" pitchFamily="18" charset="0"/>
              <a:cs typeface="Times New Roman" pitchFamily="18" charset="0"/>
            </a:rPr>
            <a:t>Принятие решение о проведении аукциона, получение информации о возможности технологического присоединения объекта капитального строительства (далее – ОКС) к инженерным сетям, определение рыночной стоимости</a:t>
          </a:r>
        </a:p>
      </dsp:txBody>
      <dsp:txXfrm>
        <a:off x="2585084" y="288034"/>
        <a:ext cx="5288850" cy="1959756"/>
      </dsp:txXfrm>
    </dsp:sp>
  </dsp:spTree>
</dsp:drawing>
</file>

<file path=ppt/diagrams/drawing1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BF8B06D-B898-4958-AAA4-9F58A4E466AE}">
      <dsp:nvSpPr>
        <dsp:cNvPr id="0" name=""/>
        <dsp:cNvSpPr/>
      </dsp:nvSpPr>
      <dsp:spPr>
        <a:xfrm>
          <a:off x="0" y="20478"/>
          <a:ext cx="2664295" cy="532057"/>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a:lnSpc>
              <a:spcPct val="90000"/>
            </a:lnSpc>
            <a:spcBef>
              <a:spcPct val="0"/>
            </a:spcBef>
            <a:spcAft>
              <a:spcPct val="35000"/>
            </a:spcAft>
          </a:pPr>
          <a:r>
            <a:rPr lang="ru-RU" sz="1800" b="1" kern="1200" dirty="0" smtClean="0">
              <a:latin typeface="Times New Roman" pitchFamily="18" charset="0"/>
              <a:cs typeface="Times New Roman" pitchFamily="18" charset="0"/>
            </a:rPr>
            <a:t>Срок фактический</a:t>
          </a:r>
          <a:endParaRPr lang="ru-RU" sz="1800" b="1" kern="1200" dirty="0">
            <a:latin typeface="Times New Roman" pitchFamily="18" charset="0"/>
            <a:cs typeface="Times New Roman" pitchFamily="18" charset="0"/>
          </a:endParaRPr>
        </a:p>
      </dsp:txBody>
      <dsp:txXfrm>
        <a:off x="0" y="20478"/>
        <a:ext cx="2664295" cy="532057"/>
      </dsp:txXfrm>
    </dsp:sp>
    <dsp:sp modelId="{5503E5AA-5523-4DC4-B0D6-FF70A953BFAC}">
      <dsp:nvSpPr>
        <dsp:cNvPr id="0" name=""/>
        <dsp:cNvSpPr/>
      </dsp:nvSpPr>
      <dsp:spPr>
        <a:xfrm>
          <a:off x="0" y="552536"/>
          <a:ext cx="2664295" cy="3436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4591"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ru-RU" sz="1800" kern="1200" dirty="0" smtClean="0">
              <a:latin typeface="Times New Roman" pitchFamily="18" charset="0"/>
              <a:cs typeface="Times New Roman" pitchFamily="18" charset="0"/>
            </a:rPr>
            <a:t>2 месяца</a:t>
          </a:r>
          <a:endParaRPr lang="ru-RU" sz="1800" kern="1200" dirty="0">
            <a:latin typeface="Times New Roman" pitchFamily="18" charset="0"/>
            <a:cs typeface="Times New Roman" pitchFamily="18" charset="0"/>
          </a:endParaRPr>
        </a:p>
      </dsp:txBody>
      <dsp:txXfrm>
        <a:off x="0" y="552536"/>
        <a:ext cx="2664295" cy="343635"/>
      </dsp:txXfrm>
    </dsp:sp>
    <dsp:sp modelId="{03325D0E-BA5F-4B48-802D-7801928AF468}">
      <dsp:nvSpPr>
        <dsp:cNvPr id="0" name=""/>
        <dsp:cNvSpPr/>
      </dsp:nvSpPr>
      <dsp:spPr>
        <a:xfrm>
          <a:off x="0" y="896172"/>
          <a:ext cx="2664295" cy="576394"/>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a:lnSpc>
              <a:spcPct val="90000"/>
            </a:lnSpc>
            <a:spcBef>
              <a:spcPct val="0"/>
            </a:spcBef>
            <a:spcAft>
              <a:spcPct val="35000"/>
            </a:spcAft>
          </a:pPr>
          <a:r>
            <a:rPr lang="ru-RU" sz="1800" b="1" kern="1200" dirty="0" smtClean="0">
              <a:latin typeface="Times New Roman" pitchFamily="18" charset="0"/>
              <a:cs typeface="Times New Roman" pitchFamily="18" charset="0"/>
            </a:rPr>
            <a:t>Срок</a:t>
          </a:r>
          <a:r>
            <a:rPr lang="ru-RU" sz="1800" kern="1200" dirty="0" smtClean="0">
              <a:solidFill>
                <a:srgbClr val="D2533C"/>
              </a:solidFill>
            </a:rPr>
            <a:t> </a:t>
          </a:r>
          <a:r>
            <a:rPr lang="ru-RU" sz="1800" b="1" kern="1200" dirty="0" smtClean="0">
              <a:latin typeface="Times New Roman" pitchFamily="18" charset="0"/>
              <a:cs typeface="Times New Roman" pitchFamily="18" charset="0"/>
            </a:rPr>
            <a:t>целевой</a:t>
          </a:r>
          <a:endParaRPr lang="ru-RU" sz="1800" b="1" kern="1200" dirty="0">
            <a:latin typeface="Times New Roman" pitchFamily="18" charset="0"/>
            <a:cs typeface="Times New Roman" pitchFamily="18" charset="0"/>
          </a:endParaRPr>
        </a:p>
      </dsp:txBody>
      <dsp:txXfrm>
        <a:off x="0" y="896172"/>
        <a:ext cx="2664295" cy="576394"/>
      </dsp:txXfrm>
    </dsp:sp>
    <dsp:sp modelId="{360F2770-8C05-4FCB-A5A5-01B1C8AA9F4A}">
      <dsp:nvSpPr>
        <dsp:cNvPr id="0" name=""/>
        <dsp:cNvSpPr/>
      </dsp:nvSpPr>
      <dsp:spPr>
        <a:xfrm>
          <a:off x="0" y="1472566"/>
          <a:ext cx="2664295" cy="3477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4591"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ru-RU" sz="1800" kern="1200" dirty="0" smtClean="0">
              <a:latin typeface="Times New Roman" pitchFamily="18" charset="0"/>
              <a:cs typeface="Times New Roman" pitchFamily="18" charset="0"/>
            </a:rPr>
            <a:t>45 дней</a:t>
          </a:r>
          <a:endParaRPr lang="ru-RU" sz="1800" kern="1200" dirty="0">
            <a:latin typeface="Times New Roman" pitchFamily="18" charset="0"/>
            <a:cs typeface="Times New Roman" pitchFamily="18" charset="0"/>
          </a:endParaRPr>
        </a:p>
      </dsp:txBody>
      <dsp:txXfrm>
        <a:off x="0" y="1472566"/>
        <a:ext cx="2664295" cy="347760"/>
      </dsp:txXfrm>
    </dsp:sp>
  </dsp:spTree>
</dsp:drawing>
</file>

<file path=ppt/diagrams/drawing1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1D2B003-1C75-48D2-A11C-CF082DD6876C}">
      <dsp:nvSpPr>
        <dsp:cNvPr id="0" name=""/>
        <dsp:cNvSpPr/>
      </dsp:nvSpPr>
      <dsp:spPr>
        <a:xfrm>
          <a:off x="0" y="432055"/>
          <a:ext cx="5735960" cy="2848901"/>
        </a:xfrm>
        <a:prstGeom prst="rect">
          <a:avLst/>
        </a:prstGeom>
        <a:solidFill>
          <a:schemeClr val="lt1">
            <a:alpha val="90000"/>
            <a:hueOff val="0"/>
            <a:satOff val="0"/>
            <a:lumOff val="0"/>
            <a:alphaOff val="0"/>
          </a:schemeClr>
        </a:solidFill>
        <a:ln w="9525" cap="flat" cmpd="sng" algn="ctr">
          <a:solidFill>
            <a:schemeClr val="accent5">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445174" tIns="312420" rIns="445174" bIns="99568" numCol="1" spcCol="1270" anchor="t" anchorCtr="0">
          <a:noAutofit/>
        </a:bodyPr>
        <a:lstStyle/>
        <a:p>
          <a:pPr marL="0" lvl="1" indent="-114300" algn="just" defTabSz="622300">
            <a:lnSpc>
              <a:spcPct val="90000"/>
            </a:lnSpc>
            <a:spcBef>
              <a:spcPct val="0"/>
            </a:spcBef>
            <a:spcAft>
              <a:spcPts val="0"/>
            </a:spcAft>
            <a:buChar char="••"/>
          </a:pPr>
          <a:r>
            <a:rPr lang="ru-RU" sz="1400" kern="1200" dirty="0" smtClean="0">
              <a:latin typeface="Times New Roman" pitchFamily="18" charset="0"/>
              <a:cs typeface="Times New Roman" pitchFamily="18" charset="0"/>
            </a:rPr>
            <a:t>Заявление о проведении аукциона.</a:t>
          </a:r>
          <a:endParaRPr lang="ru-RU" sz="1400" kern="1200" dirty="0">
            <a:latin typeface="Times New Roman" pitchFamily="18" charset="0"/>
            <a:cs typeface="Times New Roman" pitchFamily="18" charset="0"/>
          </a:endParaRPr>
        </a:p>
        <a:p>
          <a:pPr marL="114300" lvl="1" indent="-114300" algn="just" defTabSz="622300">
            <a:lnSpc>
              <a:spcPct val="90000"/>
            </a:lnSpc>
            <a:spcBef>
              <a:spcPct val="0"/>
            </a:spcBef>
            <a:spcAft>
              <a:spcPct val="15000"/>
            </a:spcAft>
            <a:buChar char="••"/>
          </a:pPr>
          <a:r>
            <a:rPr lang="ru-RU" sz="1400" kern="1200" dirty="0" smtClean="0">
              <a:latin typeface="Times New Roman" pitchFamily="18" charset="0"/>
              <a:cs typeface="Times New Roman" pitchFamily="18" charset="0"/>
            </a:rPr>
            <a:t>Выписка из ЕГРН.</a:t>
          </a:r>
        </a:p>
        <a:p>
          <a:pPr marL="114300" lvl="1" indent="-114300" algn="just" defTabSz="622300">
            <a:lnSpc>
              <a:spcPct val="90000"/>
            </a:lnSpc>
            <a:spcBef>
              <a:spcPct val="0"/>
            </a:spcBef>
            <a:spcAft>
              <a:spcPct val="15000"/>
            </a:spcAft>
            <a:buChar char="••"/>
          </a:pPr>
          <a:r>
            <a:rPr lang="ru-RU" sz="1400" kern="1200" dirty="0" smtClean="0">
              <a:latin typeface="Times New Roman" pitchFamily="18" charset="0"/>
              <a:cs typeface="Times New Roman" pitchFamily="18" charset="0"/>
            </a:rPr>
            <a:t>Ответы на запросы о возможности технологического присоединения </a:t>
          </a:r>
        </a:p>
        <a:p>
          <a:pPr marL="114300" lvl="1" indent="-114300" algn="l" defTabSz="622300">
            <a:lnSpc>
              <a:spcPct val="90000"/>
            </a:lnSpc>
            <a:spcBef>
              <a:spcPct val="0"/>
            </a:spcBef>
            <a:spcAft>
              <a:spcPct val="15000"/>
            </a:spcAft>
            <a:buChar char="••"/>
          </a:pPr>
          <a:r>
            <a:rPr lang="ru-RU" sz="1400" kern="1200" dirty="0" smtClean="0">
              <a:latin typeface="Times New Roman" pitchFamily="18" charset="0"/>
              <a:cs typeface="Times New Roman" pitchFamily="18" charset="0"/>
            </a:rPr>
            <a:t>ОКС к инженерным сетям*.</a:t>
          </a:r>
          <a:br>
            <a:rPr lang="ru-RU" sz="1400" kern="1200" dirty="0" smtClean="0">
              <a:latin typeface="Times New Roman" pitchFamily="18" charset="0"/>
              <a:cs typeface="Times New Roman" pitchFamily="18" charset="0"/>
            </a:rPr>
          </a:br>
          <a:r>
            <a:rPr lang="ru-RU" sz="1200" i="1" kern="1200" dirty="0" smtClean="0">
              <a:latin typeface="Times New Roman" pitchFamily="18" charset="0"/>
              <a:cs typeface="Times New Roman" pitchFamily="18" charset="0"/>
            </a:rPr>
            <a:t>*Запросы о возможности технологического присоединения направляются при необходимости</a:t>
          </a:r>
          <a:endParaRPr lang="ru-RU" sz="1400" i="1" kern="1200" dirty="0" smtClean="0">
            <a:latin typeface="Times New Roman" pitchFamily="18" charset="0"/>
            <a:cs typeface="Times New Roman" pitchFamily="18" charset="0"/>
          </a:endParaRPr>
        </a:p>
        <a:p>
          <a:pPr marL="114300" lvl="1" indent="-114300" algn="just" defTabSz="622300">
            <a:lnSpc>
              <a:spcPct val="90000"/>
            </a:lnSpc>
            <a:spcBef>
              <a:spcPct val="0"/>
            </a:spcBef>
            <a:spcAft>
              <a:spcPct val="15000"/>
            </a:spcAft>
            <a:buChar char="••"/>
          </a:pPr>
          <a:r>
            <a:rPr lang="ru-RU" sz="1400" kern="1200" dirty="0" smtClean="0">
              <a:latin typeface="Times New Roman" pitchFamily="18" charset="0"/>
              <a:cs typeface="Times New Roman" pitchFamily="18" charset="0"/>
            </a:rPr>
            <a:t>Отчет по определению  рыночной стоимости начальной цены предмета аукциона на право заключения договора аренды (в случае установления начальной цены в соответствии с Федеральным законом от 29.07.1998 № 135-ФЗ «Об оценочной деятельности в Российской Федерации» (далее - Закон № 135-ФЗ))</a:t>
          </a:r>
        </a:p>
      </dsp:txBody>
      <dsp:txXfrm>
        <a:off x="0" y="432055"/>
        <a:ext cx="5735960" cy="2848901"/>
      </dsp:txXfrm>
    </dsp:sp>
    <dsp:sp modelId="{83252079-BEA7-4E58-8044-9C5AB17C77C5}">
      <dsp:nvSpPr>
        <dsp:cNvPr id="0" name=""/>
        <dsp:cNvSpPr/>
      </dsp:nvSpPr>
      <dsp:spPr>
        <a:xfrm>
          <a:off x="144015" y="0"/>
          <a:ext cx="4543006" cy="659018"/>
        </a:xfrm>
        <a:prstGeom prst="roundRect">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51764" tIns="0" rIns="151764" bIns="0" numCol="1" spcCol="1270" anchor="ctr" anchorCtr="0">
          <a:noAutofit/>
        </a:bodyPr>
        <a:lstStyle/>
        <a:p>
          <a:pPr lvl="0" algn="l" defTabSz="889000">
            <a:lnSpc>
              <a:spcPct val="90000"/>
            </a:lnSpc>
            <a:spcBef>
              <a:spcPct val="0"/>
            </a:spcBef>
            <a:spcAft>
              <a:spcPct val="35000"/>
            </a:spcAft>
          </a:pPr>
          <a:r>
            <a:rPr lang="ru-RU" sz="2000" kern="1200" dirty="0" smtClean="0">
              <a:latin typeface="Times New Roman" pitchFamily="18" charset="0"/>
              <a:cs typeface="Times New Roman" pitchFamily="18" charset="0"/>
            </a:rPr>
            <a:t>Необходимые документы</a:t>
          </a:r>
        </a:p>
      </dsp:txBody>
      <dsp:txXfrm>
        <a:off x="144015" y="0"/>
        <a:ext cx="4543006" cy="659018"/>
      </dsp:txXfrm>
    </dsp:sp>
  </dsp:spTree>
</dsp:drawing>
</file>

<file path=ppt/diagrams/drawing19.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608AF7A6-9756-42BC-B0D8-5124A3243E08}">
      <dsp:nvSpPr>
        <dsp:cNvPr id="0" name=""/>
        <dsp:cNvSpPr/>
      </dsp:nvSpPr>
      <dsp:spPr>
        <a:xfrm>
          <a:off x="2" y="0"/>
          <a:ext cx="8496939" cy="2535825"/>
        </a:xfrm>
        <a:prstGeom prst="rightArrow">
          <a:avLst/>
        </a:prstGeom>
        <a:solidFill>
          <a:schemeClr val="accent1">
            <a:tint val="4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02A7B175-E921-4A91-BC16-F41184B35084}">
      <dsp:nvSpPr>
        <dsp:cNvPr id="0" name=""/>
        <dsp:cNvSpPr/>
      </dsp:nvSpPr>
      <dsp:spPr>
        <a:xfrm>
          <a:off x="432046" y="936104"/>
          <a:ext cx="1539782" cy="680351"/>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ru-RU" sz="2800" b="1" kern="1200" dirty="0" smtClean="0">
              <a:effectLst>
                <a:outerShdw blurRad="38100" dist="38100" dir="2700000" algn="tl">
                  <a:srgbClr val="000000">
                    <a:alpha val="43137"/>
                  </a:srgbClr>
                </a:outerShdw>
              </a:effectLst>
              <a:latin typeface="Times New Roman" pitchFamily="18" charset="0"/>
              <a:cs typeface="Times New Roman" pitchFamily="18" charset="0"/>
            </a:rPr>
            <a:t>ШАГ 7</a:t>
          </a:r>
          <a:endParaRPr lang="ru-RU" sz="2800" kern="1200" dirty="0">
            <a:effectLst>
              <a:outerShdw blurRad="38100" dist="38100" dir="2700000" algn="tl">
                <a:srgbClr val="000000">
                  <a:alpha val="43137"/>
                </a:srgbClr>
              </a:outerShdw>
            </a:effectLst>
            <a:latin typeface="Times New Roman" pitchFamily="18" charset="0"/>
            <a:cs typeface="Times New Roman" pitchFamily="18" charset="0"/>
          </a:endParaRPr>
        </a:p>
      </dsp:txBody>
      <dsp:txXfrm>
        <a:off x="432046" y="936104"/>
        <a:ext cx="1539782" cy="680351"/>
      </dsp:txXfrm>
    </dsp:sp>
    <dsp:sp modelId="{B13B9016-3BFF-480E-A9BC-E7C1AEA9902C}">
      <dsp:nvSpPr>
        <dsp:cNvPr id="0" name=""/>
        <dsp:cNvSpPr/>
      </dsp:nvSpPr>
      <dsp:spPr>
        <a:xfrm>
          <a:off x="2664295" y="288034"/>
          <a:ext cx="5070376" cy="1959756"/>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ru-RU" sz="1800" b="1" kern="1200" dirty="0" smtClean="0">
              <a:latin typeface="Times New Roman" pitchFamily="18" charset="0"/>
              <a:cs typeface="Times New Roman" pitchFamily="18" charset="0"/>
            </a:rPr>
            <a:t>Размещение информации об аукционе на официальном сайте Российской Федерации </a:t>
          </a:r>
        </a:p>
        <a:p>
          <a:pPr lvl="0" algn="ctr" defTabSz="800100">
            <a:lnSpc>
              <a:spcPct val="90000"/>
            </a:lnSpc>
            <a:spcBef>
              <a:spcPct val="0"/>
            </a:spcBef>
            <a:spcAft>
              <a:spcPct val="35000"/>
            </a:spcAft>
          </a:pPr>
          <a:r>
            <a:rPr lang="ru-RU" sz="1800" b="1" kern="1200" dirty="0" smtClean="0">
              <a:latin typeface="Times New Roman" pitchFamily="18" charset="0"/>
              <a:cs typeface="Times New Roman" pitchFamily="18" charset="0"/>
            </a:rPr>
            <a:t>(torgi.gov.ru)</a:t>
          </a:r>
        </a:p>
      </dsp:txBody>
      <dsp:txXfrm>
        <a:off x="2664295" y="288034"/>
        <a:ext cx="5070376" cy="1959756"/>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BF8B06D-B898-4958-AAA4-9F58A4E466AE}">
      <dsp:nvSpPr>
        <dsp:cNvPr id="0" name=""/>
        <dsp:cNvSpPr/>
      </dsp:nvSpPr>
      <dsp:spPr>
        <a:xfrm>
          <a:off x="0" y="2705"/>
          <a:ext cx="2664295" cy="534713"/>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a:lnSpc>
              <a:spcPct val="90000"/>
            </a:lnSpc>
            <a:spcBef>
              <a:spcPct val="0"/>
            </a:spcBef>
            <a:spcAft>
              <a:spcPct val="35000"/>
            </a:spcAft>
          </a:pPr>
          <a:r>
            <a:rPr lang="ru-RU" sz="1800" b="1" kern="1200" smtClean="0">
              <a:latin typeface="Times New Roman" pitchFamily="18" charset="0"/>
              <a:cs typeface="Times New Roman" pitchFamily="18" charset="0"/>
            </a:rPr>
            <a:t>Срок фактический</a:t>
          </a:r>
          <a:endParaRPr lang="ru-RU" sz="1800" b="1" kern="1200" dirty="0">
            <a:latin typeface="Times New Roman" pitchFamily="18" charset="0"/>
            <a:cs typeface="Times New Roman" pitchFamily="18" charset="0"/>
          </a:endParaRPr>
        </a:p>
      </dsp:txBody>
      <dsp:txXfrm>
        <a:off x="0" y="2705"/>
        <a:ext cx="2664295" cy="534713"/>
      </dsp:txXfrm>
    </dsp:sp>
    <dsp:sp modelId="{5503E5AA-5523-4DC4-B0D6-FF70A953BFAC}">
      <dsp:nvSpPr>
        <dsp:cNvPr id="0" name=""/>
        <dsp:cNvSpPr/>
      </dsp:nvSpPr>
      <dsp:spPr>
        <a:xfrm>
          <a:off x="0" y="537419"/>
          <a:ext cx="2664295" cy="3312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4591"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ru-RU" sz="1800" kern="1200" dirty="0" smtClean="0">
              <a:latin typeface="Times New Roman" pitchFamily="18" charset="0"/>
              <a:cs typeface="Times New Roman" pitchFamily="18" charset="0"/>
            </a:rPr>
            <a:t>1 рабочий день</a:t>
          </a:r>
          <a:endParaRPr lang="ru-RU" sz="1800" kern="1200" dirty="0">
            <a:latin typeface="Times New Roman" pitchFamily="18" charset="0"/>
            <a:cs typeface="Times New Roman" pitchFamily="18" charset="0"/>
          </a:endParaRPr>
        </a:p>
      </dsp:txBody>
      <dsp:txXfrm>
        <a:off x="0" y="537419"/>
        <a:ext cx="2664295" cy="331200"/>
      </dsp:txXfrm>
    </dsp:sp>
    <dsp:sp modelId="{5E6A1EA5-1F45-4E08-A80C-4B4C101C4847}">
      <dsp:nvSpPr>
        <dsp:cNvPr id="0" name=""/>
        <dsp:cNvSpPr/>
      </dsp:nvSpPr>
      <dsp:spPr>
        <a:xfrm>
          <a:off x="0" y="868619"/>
          <a:ext cx="2664295" cy="535538"/>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a:lnSpc>
              <a:spcPct val="90000"/>
            </a:lnSpc>
            <a:spcBef>
              <a:spcPct val="0"/>
            </a:spcBef>
            <a:spcAft>
              <a:spcPct val="35000"/>
            </a:spcAft>
          </a:pPr>
          <a:r>
            <a:rPr lang="ru-RU" sz="1800" b="1" kern="1200" dirty="0" smtClean="0">
              <a:latin typeface="Times New Roman" pitchFamily="18" charset="0"/>
              <a:cs typeface="Times New Roman" pitchFamily="18" charset="0"/>
            </a:rPr>
            <a:t>Срок</a:t>
          </a:r>
          <a:r>
            <a:rPr lang="en-US" sz="1800" b="1" kern="1200" dirty="0" smtClean="0">
              <a:latin typeface="Times New Roman" pitchFamily="18" charset="0"/>
              <a:cs typeface="Times New Roman" pitchFamily="18" charset="0"/>
            </a:rPr>
            <a:t> </a:t>
          </a:r>
          <a:r>
            <a:rPr lang="ru-RU" sz="1800" b="1" kern="1200" dirty="0" smtClean="0">
              <a:latin typeface="Times New Roman" pitchFamily="18" charset="0"/>
              <a:cs typeface="Times New Roman" pitchFamily="18" charset="0"/>
            </a:rPr>
            <a:t>целевой</a:t>
          </a:r>
        </a:p>
      </dsp:txBody>
      <dsp:txXfrm>
        <a:off x="0" y="868619"/>
        <a:ext cx="2664295" cy="535538"/>
      </dsp:txXfrm>
    </dsp:sp>
    <dsp:sp modelId="{5DE40630-ACF6-4B24-A68B-9DE5FA790ABA}">
      <dsp:nvSpPr>
        <dsp:cNvPr id="0" name=""/>
        <dsp:cNvSpPr/>
      </dsp:nvSpPr>
      <dsp:spPr>
        <a:xfrm>
          <a:off x="0" y="1404158"/>
          <a:ext cx="2664295" cy="3312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4591"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ru-RU" sz="1800" kern="1200" dirty="0" smtClean="0">
              <a:latin typeface="Times New Roman" pitchFamily="18" charset="0"/>
              <a:cs typeface="Times New Roman" pitchFamily="18" charset="0"/>
            </a:rPr>
            <a:t>1 рабочий день</a:t>
          </a:r>
          <a:endParaRPr lang="ru-RU" sz="1800" b="1" kern="1200" dirty="0" smtClean="0">
            <a:latin typeface="Times New Roman" pitchFamily="18" charset="0"/>
            <a:cs typeface="Times New Roman" pitchFamily="18" charset="0"/>
          </a:endParaRPr>
        </a:p>
      </dsp:txBody>
      <dsp:txXfrm>
        <a:off x="0" y="1404158"/>
        <a:ext cx="2664295" cy="331200"/>
      </dsp:txXfrm>
    </dsp:sp>
  </dsp:spTree>
</dsp:drawing>
</file>

<file path=ppt/diagrams/drawing20.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BF8B06D-B898-4958-AAA4-9F58A4E466AE}">
      <dsp:nvSpPr>
        <dsp:cNvPr id="0" name=""/>
        <dsp:cNvSpPr/>
      </dsp:nvSpPr>
      <dsp:spPr>
        <a:xfrm>
          <a:off x="0" y="20478"/>
          <a:ext cx="2664295" cy="532057"/>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a:lnSpc>
              <a:spcPct val="90000"/>
            </a:lnSpc>
            <a:spcBef>
              <a:spcPct val="0"/>
            </a:spcBef>
            <a:spcAft>
              <a:spcPct val="35000"/>
            </a:spcAft>
          </a:pPr>
          <a:r>
            <a:rPr lang="ru-RU" sz="1800" b="1" kern="1200" dirty="0" smtClean="0">
              <a:latin typeface="Times New Roman" pitchFamily="18" charset="0"/>
              <a:cs typeface="Times New Roman" pitchFamily="18" charset="0"/>
            </a:rPr>
            <a:t>Срок фактический</a:t>
          </a:r>
          <a:endParaRPr lang="ru-RU" sz="1800" b="1" kern="1200" dirty="0">
            <a:latin typeface="Times New Roman" pitchFamily="18" charset="0"/>
            <a:cs typeface="Times New Roman" pitchFamily="18" charset="0"/>
          </a:endParaRPr>
        </a:p>
      </dsp:txBody>
      <dsp:txXfrm>
        <a:off x="0" y="20478"/>
        <a:ext cx="2664295" cy="532057"/>
      </dsp:txXfrm>
    </dsp:sp>
    <dsp:sp modelId="{5503E5AA-5523-4DC4-B0D6-FF70A953BFAC}">
      <dsp:nvSpPr>
        <dsp:cNvPr id="0" name=""/>
        <dsp:cNvSpPr/>
      </dsp:nvSpPr>
      <dsp:spPr>
        <a:xfrm>
          <a:off x="0" y="552536"/>
          <a:ext cx="2664295" cy="3436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4591"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ru-RU" sz="1800" kern="1200" dirty="0" smtClean="0">
              <a:latin typeface="Times New Roman" pitchFamily="18" charset="0"/>
              <a:cs typeface="Times New Roman" pitchFamily="18" charset="0"/>
            </a:rPr>
            <a:t>1 рабочий день</a:t>
          </a:r>
          <a:endParaRPr lang="ru-RU" sz="1800" kern="1200" dirty="0">
            <a:latin typeface="Times New Roman" pitchFamily="18" charset="0"/>
            <a:cs typeface="Times New Roman" pitchFamily="18" charset="0"/>
          </a:endParaRPr>
        </a:p>
      </dsp:txBody>
      <dsp:txXfrm>
        <a:off x="0" y="552536"/>
        <a:ext cx="2664295" cy="343635"/>
      </dsp:txXfrm>
    </dsp:sp>
    <dsp:sp modelId="{03325D0E-BA5F-4B48-802D-7801928AF468}">
      <dsp:nvSpPr>
        <dsp:cNvPr id="0" name=""/>
        <dsp:cNvSpPr/>
      </dsp:nvSpPr>
      <dsp:spPr>
        <a:xfrm>
          <a:off x="0" y="896172"/>
          <a:ext cx="2664295" cy="576394"/>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a:lnSpc>
              <a:spcPct val="90000"/>
            </a:lnSpc>
            <a:spcBef>
              <a:spcPct val="0"/>
            </a:spcBef>
            <a:spcAft>
              <a:spcPct val="35000"/>
            </a:spcAft>
          </a:pPr>
          <a:r>
            <a:rPr lang="ru-RU" sz="1800" b="1" kern="1200" dirty="0" smtClean="0">
              <a:latin typeface="Times New Roman" pitchFamily="18" charset="0"/>
              <a:cs typeface="Times New Roman" pitchFamily="18" charset="0"/>
            </a:rPr>
            <a:t>Срок</a:t>
          </a:r>
          <a:r>
            <a:rPr lang="ru-RU" sz="1800" kern="1200" dirty="0" smtClean="0">
              <a:solidFill>
                <a:srgbClr val="D2533C"/>
              </a:solidFill>
            </a:rPr>
            <a:t> </a:t>
          </a:r>
          <a:r>
            <a:rPr lang="ru-RU" sz="1800" b="1" kern="1200" dirty="0" smtClean="0">
              <a:latin typeface="Times New Roman" pitchFamily="18" charset="0"/>
              <a:cs typeface="Times New Roman" pitchFamily="18" charset="0"/>
            </a:rPr>
            <a:t>целевой</a:t>
          </a:r>
          <a:endParaRPr lang="ru-RU" sz="1800" b="1" kern="1200" dirty="0">
            <a:latin typeface="Times New Roman" pitchFamily="18" charset="0"/>
            <a:cs typeface="Times New Roman" pitchFamily="18" charset="0"/>
          </a:endParaRPr>
        </a:p>
      </dsp:txBody>
      <dsp:txXfrm>
        <a:off x="0" y="896172"/>
        <a:ext cx="2664295" cy="576394"/>
      </dsp:txXfrm>
    </dsp:sp>
    <dsp:sp modelId="{360F2770-8C05-4FCB-A5A5-01B1C8AA9F4A}">
      <dsp:nvSpPr>
        <dsp:cNvPr id="0" name=""/>
        <dsp:cNvSpPr/>
      </dsp:nvSpPr>
      <dsp:spPr>
        <a:xfrm>
          <a:off x="0" y="1472566"/>
          <a:ext cx="2664295" cy="3477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4591"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ru-RU" sz="1800" kern="1200" dirty="0" smtClean="0">
              <a:latin typeface="Times New Roman" pitchFamily="18" charset="0"/>
              <a:cs typeface="Times New Roman" pitchFamily="18" charset="0"/>
            </a:rPr>
            <a:t>1 рабочий день</a:t>
          </a:r>
          <a:endParaRPr lang="ru-RU" sz="1800" kern="1200" dirty="0">
            <a:latin typeface="Times New Roman" pitchFamily="18" charset="0"/>
            <a:cs typeface="Times New Roman" pitchFamily="18" charset="0"/>
          </a:endParaRPr>
        </a:p>
      </dsp:txBody>
      <dsp:txXfrm>
        <a:off x="0" y="1472566"/>
        <a:ext cx="2664295" cy="347760"/>
      </dsp:txXfrm>
    </dsp:sp>
  </dsp:spTree>
</dsp:drawing>
</file>

<file path=ppt/diagrams/drawing2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1D2B003-1C75-48D2-A11C-CF082DD6876C}">
      <dsp:nvSpPr>
        <dsp:cNvPr id="0" name=""/>
        <dsp:cNvSpPr/>
      </dsp:nvSpPr>
      <dsp:spPr>
        <a:xfrm>
          <a:off x="0" y="432055"/>
          <a:ext cx="5735960" cy="2848901"/>
        </a:xfrm>
        <a:prstGeom prst="rect">
          <a:avLst/>
        </a:prstGeom>
        <a:solidFill>
          <a:schemeClr val="lt1">
            <a:alpha val="90000"/>
            <a:hueOff val="0"/>
            <a:satOff val="0"/>
            <a:lumOff val="0"/>
            <a:alphaOff val="0"/>
          </a:schemeClr>
        </a:solidFill>
        <a:ln w="9525" cap="flat" cmpd="sng" algn="ctr">
          <a:solidFill>
            <a:schemeClr val="accent5">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445174" tIns="312420" rIns="445174" bIns="99568" numCol="1" spcCol="1270" anchor="t" anchorCtr="0">
          <a:noAutofit/>
        </a:bodyPr>
        <a:lstStyle/>
        <a:p>
          <a:pPr marL="0" lvl="1" indent="-114300" algn="just" defTabSz="622300">
            <a:lnSpc>
              <a:spcPct val="90000"/>
            </a:lnSpc>
            <a:spcBef>
              <a:spcPct val="0"/>
            </a:spcBef>
            <a:spcAft>
              <a:spcPts val="0"/>
            </a:spcAft>
            <a:buChar char="••"/>
          </a:pPr>
          <a:r>
            <a:rPr lang="ru-RU" sz="1400" kern="1200" dirty="0" smtClean="0">
              <a:latin typeface="Times New Roman" pitchFamily="18" charset="0"/>
              <a:cs typeface="Times New Roman" pitchFamily="18" charset="0"/>
            </a:rPr>
            <a:t>Заявление о проведении аукциона.</a:t>
          </a:r>
          <a:endParaRPr lang="ru-RU" sz="1400" kern="1200" dirty="0">
            <a:latin typeface="Times New Roman" pitchFamily="18" charset="0"/>
            <a:cs typeface="Times New Roman" pitchFamily="18" charset="0"/>
          </a:endParaRPr>
        </a:p>
        <a:p>
          <a:pPr marL="114300" lvl="1" indent="-114300" algn="just" defTabSz="622300">
            <a:lnSpc>
              <a:spcPct val="90000"/>
            </a:lnSpc>
            <a:spcBef>
              <a:spcPct val="0"/>
            </a:spcBef>
            <a:spcAft>
              <a:spcPct val="15000"/>
            </a:spcAft>
            <a:buChar char="••"/>
          </a:pPr>
          <a:r>
            <a:rPr lang="ru-RU" sz="1400" kern="1200" dirty="0" smtClean="0">
              <a:latin typeface="Times New Roman" pitchFamily="18" charset="0"/>
              <a:cs typeface="Times New Roman" pitchFamily="18" charset="0"/>
            </a:rPr>
            <a:t>Выписка из ЕГРН.</a:t>
          </a:r>
        </a:p>
        <a:p>
          <a:pPr marL="114300" lvl="1" indent="-114300" algn="just" defTabSz="622300">
            <a:lnSpc>
              <a:spcPct val="90000"/>
            </a:lnSpc>
            <a:spcBef>
              <a:spcPct val="0"/>
            </a:spcBef>
            <a:spcAft>
              <a:spcPct val="15000"/>
            </a:spcAft>
            <a:buChar char="••"/>
          </a:pPr>
          <a:r>
            <a:rPr lang="ru-RU" sz="1400" kern="1200" dirty="0" smtClean="0">
              <a:latin typeface="Times New Roman" pitchFamily="18" charset="0"/>
              <a:cs typeface="Times New Roman" pitchFamily="18" charset="0"/>
            </a:rPr>
            <a:t>Ответы на запросы о возможности технологического присоединения </a:t>
          </a:r>
        </a:p>
        <a:p>
          <a:pPr marL="114300" lvl="1" indent="-114300" algn="l" defTabSz="622300">
            <a:lnSpc>
              <a:spcPct val="90000"/>
            </a:lnSpc>
            <a:spcBef>
              <a:spcPct val="0"/>
            </a:spcBef>
            <a:spcAft>
              <a:spcPct val="15000"/>
            </a:spcAft>
            <a:buChar char="••"/>
          </a:pPr>
          <a:r>
            <a:rPr lang="ru-RU" sz="1400" kern="1200" dirty="0" smtClean="0">
              <a:latin typeface="Times New Roman" pitchFamily="18" charset="0"/>
              <a:cs typeface="Times New Roman" pitchFamily="18" charset="0"/>
            </a:rPr>
            <a:t>ОКС к инженерным сетям*.</a:t>
          </a:r>
          <a:br>
            <a:rPr lang="ru-RU" sz="1400" kern="1200" dirty="0" smtClean="0">
              <a:latin typeface="Times New Roman" pitchFamily="18" charset="0"/>
              <a:cs typeface="Times New Roman" pitchFamily="18" charset="0"/>
            </a:rPr>
          </a:br>
          <a:r>
            <a:rPr lang="ru-RU" sz="1200" i="1" kern="1200" dirty="0" smtClean="0">
              <a:latin typeface="Times New Roman" pitchFamily="18" charset="0"/>
              <a:cs typeface="Times New Roman" pitchFamily="18" charset="0"/>
            </a:rPr>
            <a:t>*Запросы о возможности технологического присоединения направляются при необходимости</a:t>
          </a:r>
          <a:endParaRPr lang="ru-RU" sz="1400" i="1" kern="1200" dirty="0" smtClean="0">
            <a:latin typeface="Times New Roman" pitchFamily="18" charset="0"/>
            <a:cs typeface="Times New Roman" pitchFamily="18" charset="0"/>
          </a:endParaRPr>
        </a:p>
        <a:p>
          <a:pPr marL="114300" lvl="1" indent="-114300" algn="just" defTabSz="622300">
            <a:lnSpc>
              <a:spcPct val="90000"/>
            </a:lnSpc>
            <a:spcBef>
              <a:spcPct val="0"/>
            </a:spcBef>
            <a:spcAft>
              <a:spcPct val="15000"/>
            </a:spcAft>
            <a:buChar char="••"/>
          </a:pPr>
          <a:r>
            <a:rPr lang="ru-RU" sz="1400" kern="1200" dirty="0" smtClean="0">
              <a:latin typeface="Times New Roman" pitchFamily="18" charset="0"/>
              <a:cs typeface="Times New Roman" pitchFamily="18" charset="0"/>
            </a:rPr>
            <a:t>Отчет по определению  рыночной стоимости начальной цены предмета аукциона на право заключения договора аренды (в случае установления начальной цены в соответствии с Федеральным законом от 29.07.1998 № 135-ФЗ «Об оценочной деятельности в Российской Федерации» (далее - Закон № 135-ФЗ))</a:t>
          </a:r>
        </a:p>
      </dsp:txBody>
      <dsp:txXfrm>
        <a:off x="0" y="432055"/>
        <a:ext cx="5735960" cy="2848901"/>
      </dsp:txXfrm>
    </dsp:sp>
    <dsp:sp modelId="{83252079-BEA7-4E58-8044-9C5AB17C77C5}">
      <dsp:nvSpPr>
        <dsp:cNvPr id="0" name=""/>
        <dsp:cNvSpPr/>
      </dsp:nvSpPr>
      <dsp:spPr>
        <a:xfrm>
          <a:off x="144015" y="0"/>
          <a:ext cx="4543006" cy="659018"/>
        </a:xfrm>
        <a:prstGeom prst="roundRect">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51764" tIns="0" rIns="151764" bIns="0" numCol="1" spcCol="1270" anchor="ctr" anchorCtr="0">
          <a:noAutofit/>
        </a:bodyPr>
        <a:lstStyle/>
        <a:p>
          <a:pPr lvl="0" algn="l" defTabSz="889000">
            <a:lnSpc>
              <a:spcPct val="90000"/>
            </a:lnSpc>
            <a:spcBef>
              <a:spcPct val="0"/>
            </a:spcBef>
            <a:spcAft>
              <a:spcPct val="35000"/>
            </a:spcAft>
          </a:pPr>
          <a:r>
            <a:rPr lang="ru-RU" sz="2000" kern="1200" dirty="0" smtClean="0">
              <a:latin typeface="Times New Roman" pitchFamily="18" charset="0"/>
              <a:cs typeface="Times New Roman" pitchFamily="18" charset="0"/>
            </a:rPr>
            <a:t>Необходимые документы</a:t>
          </a:r>
        </a:p>
      </dsp:txBody>
      <dsp:txXfrm>
        <a:off x="144015" y="0"/>
        <a:ext cx="4543006" cy="659018"/>
      </dsp:txXfrm>
    </dsp:sp>
  </dsp:spTree>
</dsp:drawing>
</file>

<file path=ppt/diagrams/drawing2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9.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1D2B003-1C75-48D2-A11C-CF082DD6876C}">
      <dsp:nvSpPr>
        <dsp:cNvPr id="0" name=""/>
        <dsp:cNvSpPr/>
      </dsp:nvSpPr>
      <dsp:spPr>
        <a:xfrm>
          <a:off x="0" y="256548"/>
          <a:ext cx="5735960" cy="2767867"/>
        </a:xfrm>
        <a:prstGeom prst="rect">
          <a:avLst/>
        </a:prstGeom>
        <a:solidFill>
          <a:schemeClr val="lt1">
            <a:alpha val="90000"/>
            <a:hueOff val="0"/>
            <a:satOff val="0"/>
            <a:lumOff val="0"/>
            <a:alphaOff val="0"/>
          </a:schemeClr>
        </a:solidFill>
        <a:ln w="9525" cap="flat" cmpd="sng" algn="ctr">
          <a:solidFill>
            <a:schemeClr val="accent5">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445174" tIns="479044" rIns="445174" bIns="113792" numCol="1" spcCol="1270" anchor="t" anchorCtr="0">
          <a:noAutofit/>
        </a:bodyPr>
        <a:lstStyle/>
        <a:p>
          <a:pPr marL="171450" lvl="1" indent="-171450" algn="just" defTabSz="711200">
            <a:lnSpc>
              <a:spcPct val="90000"/>
            </a:lnSpc>
            <a:spcBef>
              <a:spcPct val="0"/>
            </a:spcBef>
            <a:spcAft>
              <a:spcPct val="15000"/>
            </a:spcAft>
            <a:buChar char="••"/>
          </a:pPr>
          <a:r>
            <a:rPr lang="ru-RU" sz="1600" kern="1200" dirty="0" smtClean="0">
              <a:latin typeface="Times New Roman" pitchFamily="18" charset="0"/>
              <a:cs typeface="Times New Roman" pitchFamily="18" charset="0"/>
            </a:rPr>
            <a:t>Заявление об утверждении схемы расположения земельного участка или земельных участков на кадастровом плане территории.</a:t>
          </a:r>
          <a:endParaRPr lang="ru-RU" sz="1600" kern="1200" dirty="0">
            <a:latin typeface="Times New Roman" pitchFamily="18" charset="0"/>
            <a:cs typeface="Times New Roman" pitchFamily="18" charset="0"/>
          </a:endParaRPr>
        </a:p>
        <a:p>
          <a:pPr marL="171450" lvl="1" indent="-171450" algn="just" defTabSz="711200">
            <a:lnSpc>
              <a:spcPct val="90000"/>
            </a:lnSpc>
            <a:spcBef>
              <a:spcPct val="0"/>
            </a:spcBef>
            <a:spcAft>
              <a:spcPct val="15000"/>
            </a:spcAft>
            <a:buChar char="••"/>
          </a:pPr>
          <a:r>
            <a:rPr lang="ru-RU" sz="1600" kern="1200" dirty="0" smtClean="0">
              <a:latin typeface="Times New Roman" pitchFamily="18" charset="0"/>
              <a:cs typeface="Times New Roman" pitchFamily="18" charset="0"/>
            </a:rPr>
            <a:t>Копия документа, удостоверяющего личность заявителя (личность представителя заявителя).</a:t>
          </a:r>
        </a:p>
        <a:p>
          <a:pPr marL="171450" lvl="1" indent="-171450" algn="just" defTabSz="711200">
            <a:lnSpc>
              <a:spcPct val="90000"/>
            </a:lnSpc>
            <a:spcBef>
              <a:spcPct val="0"/>
            </a:spcBef>
            <a:spcAft>
              <a:spcPct val="15000"/>
            </a:spcAft>
            <a:buChar char="••"/>
          </a:pPr>
          <a:r>
            <a:rPr lang="ru-RU" sz="1600" kern="1200" dirty="0" smtClean="0">
              <a:latin typeface="Times New Roman" pitchFamily="18" charset="0"/>
              <a:cs typeface="Times New Roman" pitchFamily="18" charset="0"/>
            </a:rPr>
            <a:t>Проект схемы расположения земельного участка          (в случае, если подготовка схемы расположения земельного участка в целях его образования для предоставления на торгах обеспечена гражданином или юридическим лицом)</a:t>
          </a:r>
          <a:endParaRPr lang="ru-RU" sz="1600" kern="1200" dirty="0">
            <a:latin typeface="Times New Roman" pitchFamily="18" charset="0"/>
            <a:cs typeface="Times New Roman" pitchFamily="18" charset="0"/>
          </a:endParaRPr>
        </a:p>
      </dsp:txBody>
      <dsp:txXfrm>
        <a:off x="0" y="256548"/>
        <a:ext cx="5735960" cy="2767867"/>
      </dsp:txXfrm>
    </dsp:sp>
    <dsp:sp modelId="{83252079-BEA7-4E58-8044-9C5AB17C77C5}">
      <dsp:nvSpPr>
        <dsp:cNvPr id="0" name=""/>
        <dsp:cNvSpPr/>
      </dsp:nvSpPr>
      <dsp:spPr>
        <a:xfrm>
          <a:off x="144015" y="0"/>
          <a:ext cx="4543006" cy="659018"/>
        </a:xfrm>
        <a:prstGeom prst="roundRect">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51764" tIns="0" rIns="151764" bIns="0" numCol="1" spcCol="1270" anchor="ctr" anchorCtr="0">
          <a:noAutofit/>
        </a:bodyPr>
        <a:lstStyle/>
        <a:p>
          <a:pPr lvl="0" algn="l" defTabSz="889000">
            <a:lnSpc>
              <a:spcPct val="90000"/>
            </a:lnSpc>
            <a:spcBef>
              <a:spcPct val="0"/>
            </a:spcBef>
            <a:spcAft>
              <a:spcPct val="35000"/>
            </a:spcAft>
          </a:pPr>
          <a:r>
            <a:rPr lang="ru-RU" sz="2000" kern="1200" dirty="0" smtClean="0">
              <a:latin typeface="Times New Roman" pitchFamily="18" charset="0"/>
              <a:cs typeface="Times New Roman" pitchFamily="18" charset="0"/>
            </a:rPr>
            <a:t>Необходимые документы</a:t>
          </a:r>
        </a:p>
      </dsp:txBody>
      <dsp:txXfrm>
        <a:off x="144015" y="0"/>
        <a:ext cx="4543006" cy="659018"/>
      </dsp:txXfrm>
    </dsp:sp>
  </dsp:spTree>
</dsp:drawing>
</file>

<file path=ppt/diagrams/drawing30.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3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3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3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608AF7A6-9756-42BC-B0D8-5124A3243E08}">
      <dsp:nvSpPr>
        <dsp:cNvPr id="0" name=""/>
        <dsp:cNvSpPr/>
      </dsp:nvSpPr>
      <dsp:spPr>
        <a:xfrm>
          <a:off x="2" y="0"/>
          <a:ext cx="8496939" cy="2535825"/>
        </a:xfrm>
        <a:prstGeom prst="rightArrow">
          <a:avLst/>
        </a:prstGeom>
        <a:solidFill>
          <a:schemeClr val="accent1">
            <a:tint val="4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02A7B175-E921-4A91-BC16-F41184B35084}">
      <dsp:nvSpPr>
        <dsp:cNvPr id="0" name=""/>
        <dsp:cNvSpPr/>
      </dsp:nvSpPr>
      <dsp:spPr>
        <a:xfrm>
          <a:off x="310356" y="936104"/>
          <a:ext cx="1951190" cy="680351"/>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ru-RU" sz="2800" b="1" kern="1200" dirty="0" smtClean="0">
              <a:effectLst>
                <a:outerShdw blurRad="38100" dist="38100" dir="2700000" algn="tl">
                  <a:srgbClr val="000000">
                    <a:alpha val="43137"/>
                  </a:srgbClr>
                </a:outerShdw>
              </a:effectLst>
              <a:latin typeface="Times New Roman" pitchFamily="18" charset="0"/>
              <a:cs typeface="Times New Roman" pitchFamily="18" charset="0"/>
            </a:rPr>
            <a:t>ШАГ </a:t>
          </a:r>
          <a:r>
            <a:rPr lang="en-US" sz="2800" b="1" kern="1200" dirty="0" smtClean="0">
              <a:effectLst>
                <a:outerShdw blurRad="38100" dist="38100" dir="2700000" algn="tl">
                  <a:srgbClr val="000000">
                    <a:alpha val="43137"/>
                  </a:srgbClr>
                </a:outerShdw>
              </a:effectLst>
              <a:latin typeface="Times New Roman" pitchFamily="18" charset="0"/>
              <a:cs typeface="Times New Roman" pitchFamily="18" charset="0"/>
            </a:rPr>
            <a:t>2</a:t>
          </a:r>
          <a:endParaRPr lang="ru-RU" sz="2800" kern="1200" dirty="0">
            <a:effectLst>
              <a:outerShdw blurRad="38100" dist="38100" dir="2700000" algn="tl">
                <a:srgbClr val="000000">
                  <a:alpha val="43137"/>
                </a:srgbClr>
              </a:outerShdw>
            </a:effectLst>
            <a:latin typeface="Times New Roman" pitchFamily="18" charset="0"/>
            <a:cs typeface="Times New Roman" pitchFamily="18" charset="0"/>
          </a:endParaRPr>
        </a:p>
      </dsp:txBody>
      <dsp:txXfrm>
        <a:off x="310356" y="936104"/>
        <a:ext cx="1951190" cy="680351"/>
      </dsp:txXfrm>
    </dsp:sp>
    <dsp:sp modelId="{B13B9016-3BFF-480E-A9BC-E7C1AEA9902C}">
      <dsp:nvSpPr>
        <dsp:cNvPr id="0" name=""/>
        <dsp:cNvSpPr/>
      </dsp:nvSpPr>
      <dsp:spPr>
        <a:xfrm>
          <a:off x="3210087" y="497518"/>
          <a:ext cx="4310498" cy="1540787"/>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ru-RU" sz="1600" b="1" kern="1200" dirty="0" smtClean="0">
              <a:latin typeface="Times New Roman" pitchFamily="18" charset="0"/>
              <a:cs typeface="Times New Roman" pitchFamily="18" charset="0"/>
            </a:rPr>
            <a:t>Утверждение уполномоченным органом схемы расположения земельного участка или земельных участков на кадастровом</a:t>
          </a:r>
        </a:p>
        <a:p>
          <a:pPr lvl="0" algn="ctr" defTabSz="711200">
            <a:lnSpc>
              <a:spcPct val="90000"/>
            </a:lnSpc>
            <a:spcBef>
              <a:spcPct val="0"/>
            </a:spcBef>
            <a:spcAft>
              <a:spcPct val="35000"/>
            </a:spcAft>
          </a:pPr>
          <a:r>
            <a:rPr lang="ru-RU" sz="1600" b="1" kern="1200" dirty="0" smtClean="0">
              <a:latin typeface="Times New Roman" pitchFamily="18" charset="0"/>
              <a:cs typeface="Times New Roman" pitchFamily="18" charset="0"/>
            </a:rPr>
            <a:t>плане территории</a:t>
          </a:r>
        </a:p>
        <a:p>
          <a:pPr lvl="0" algn="ctr" defTabSz="711200">
            <a:lnSpc>
              <a:spcPct val="90000"/>
            </a:lnSpc>
            <a:spcBef>
              <a:spcPct val="0"/>
            </a:spcBef>
            <a:spcAft>
              <a:spcPct val="35000"/>
            </a:spcAft>
          </a:pPr>
          <a:r>
            <a:rPr lang="ru-RU" sz="1600" b="1" kern="1200" dirty="0" smtClean="0">
              <a:latin typeface="Times New Roman" pitchFamily="18" charset="0"/>
              <a:cs typeface="Times New Roman" pitchFamily="18" charset="0"/>
            </a:rPr>
            <a:t>(при необходимости)</a:t>
          </a:r>
        </a:p>
      </dsp:txBody>
      <dsp:txXfrm>
        <a:off x="3210087" y="497518"/>
        <a:ext cx="4310498" cy="1540787"/>
      </dsp:txXfrm>
    </dsp:sp>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BF8B06D-B898-4958-AAA4-9F58A4E466AE}">
      <dsp:nvSpPr>
        <dsp:cNvPr id="0" name=""/>
        <dsp:cNvSpPr/>
      </dsp:nvSpPr>
      <dsp:spPr>
        <a:xfrm>
          <a:off x="0" y="5203"/>
          <a:ext cx="2664295" cy="546595"/>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a:lnSpc>
              <a:spcPct val="90000"/>
            </a:lnSpc>
            <a:spcBef>
              <a:spcPct val="0"/>
            </a:spcBef>
            <a:spcAft>
              <a:spcPct val="35000"/>
            </a:spcAft>
          </a:pPr>
          <a:r>
            <a:rPr lang="ru-RU" sz="1800" b="1" kern="1200" smtClean="0">
              <a:latin typeface="Times New Roman" pitchFamily="18" charset="0"/>
              <a:cs typeface="Times New Roman" pitchFamily="18" charset="0"/>
            </a:rPr>
            <a:t>Срок фактический</a:t>
          </a:r>
          <a:endParaRPr lang="ru-RU" sz="1800" b="1" kern="1200" dirty="0">
            <a:latin typeface="Times New Roman" pitchFamily="18" charset="0"/>
            <a:cs typeface="Times New Roman" pitchFamily="18" charset="0"/>
          </a:endParaRPr>
        </a:p>
      </dsp:txBody>
      <dsp:txXfrm>
        <a:off x="0" y="5203"/>
        <a:ext cx="2664295" cy="546595"/>
      </dsp:txXfrm>
    </dsp:sp>
    <dsp:sp modelId="{5503E5AA-5523-4DC4-B0D6-FF70A953BFAC}">
      <dsp:nvSpPr>
        <dsp:cNvPr id="0" name=""/>
        <dsp:cNvSpPr/>
      </dsp:nvSpPr>
      <dsp:spPr>
        <a:xfrm>
          <a:off x="0" y="551799"/>
          <a:ext cx="2664295" cy="37636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4591"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ru-RU" sz="1800" kern="1200" dirty="0" smtClean="0">
              <a:latin typeface="Times New Roman" pitchFamily="18" charset="0"/>
              <a:cs typeface="Times New Roman" pitchFamily="18" charset="0"/>
            </a:rPr>
            <a:t>15 дней*</a:t>
          </a:r>
          <a:endParaRPr lang="ru-RU" sz="1800" kern="1200" dirty="0">
            <a:latin typeface="Times New Roman" pitchFamily="18" charset="0"/>
            <a:cs typeface="Times New Roman" pitchFamily="18" charset="0"/>
          </a:endParaRPr>
        </a:p>
      </dsp:txBody>
      <dsp:txXfrm>
        <a:off x="0" y="551799"/>
        <a:ext cx="2664295" cy="376362"/>
      </dsp:txXfrm>
    </dsp:sp>
    <dsp:sp modelId="{5E6A1EA5-1F45-4E08-A80C-4B4C101C4847}">
      <dsp:nvSpPr>
        <dsp:cNvPr id="0" name=""/>
        <dsp:cNvSpPr/>
      </dsp:nvSpPr>
      <dsp:spPr>
        <a:xfrm>
          <a:off x="0" y="928161"/>
          <a:ext cx="2664295" cy="547439"/>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a:lnSpc>
              <a:spcPct val="90000"/>
            </a:lnSpc>
            <a:spcBef>
              <a:spcPct val="0"/>
            </a:spcBef>
            <a:spcAft>
              <a:spcPct val="35000"/>
            </a:spcAft>
          </a:pPr>
          <a:r>
            <a:rPr lang="ru-RU" sz="1800" b="1" kern="1200" dirty="0" smtClean="0">
              <a:latin typeface="Times New Roman" pitchFamily="18" charset="0"/>
              <a:cs typeface="Times New Roman" pitchFamily="18" charset="0"/>
            </a:rPr>
            <a:t>Срок</a:t>
          </a:r>
          <a:r>
            <a:rPr lang="en-US" sz="1800" b="1" kern="1200" dirty="0" smtClean="0">
              <a:latin typeface="Times New Roman" pitchFamily="18" charset="0"/>
              <a:cs typeface="Times New Roman" pitchFamily="18" charset="0"/>
            </a:rPr>
            <a:t> </a:t>
          </a:r>
          <a:r>
            <a:rPr lang="ru-RU" sz="1800" b="1" kern="1200" dirty="0" smtClean="0">
              <a:latin typeface="Times New Roman" pitchFamily="18" charset="0"/>
              <a:cs typeface="Times New Roman" pitchFamily="18" charset="0"/>
            </a:rPr>
            <a:t>целевой</a:t>
          </a:r>
        </a:p>
      </dsp:txBody>
      <dsp:txXfrm>
        <a:off x="0" y="928161"/>
        <a:ext cx="2664295" cy="547439"/>
      </dsp:txXfrm>
    </dsp:sp>
    <dsp:sp modelId="{5DE40630-ACF6-4B24-A68B-9DE5FA790ABA}">
      <dsp:nvSpPr>
        <dsp:cNvPr id="0" name=""/>
        <dsp:cNvSpPr/>
      </dsp:nvSpPr>
      <dsp:spPr>
        <a:xfrm>
          <a:off x="0" y="1475601"/>
          <a:ext cx="2664295" cy="36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4591"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ru-RU" sz="1800" kern="1200" dirty="0" smtClean="0">
              <a:latin typeface="Times New Roman" pitchFamily="18" charset="0"/>
              <a:cs typeface="Times New Roman" pitchFamily="18" charset="0"/>
            </a:rPr>
            <a:t>15 дней*</a:t>
          </a:r>
          <a:endParaRPr lang="ru-RU" sz="1800" b="1" kern="1200" dirty="0" smtClean="0">
            <a:latin typeface="Times New Roman" pitchFamily="18" charset="0"/>
            <a:cs typeface="Times New Roman" pitchFamily="18" charset="0"/>
          </a:endParaRPr>
        </a:p>
      </dsp:txBody>
      <dsp:txXfrm>
        <a:off x="0" y="1475601"/>
        <a:ext cx="2664295" cy="360000"/>
      </dsp:txXfrm>
    </dsp:sp>
  </dsp:spTree>
</dsp:drawing>
</file>

<file path=ppt/diagrams/drawing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1D2B003-1C75-48D2-A11C-CF082DD6876C}">
      <dsp:nvSpPr>
        <dsp:cNvPr id="0" name=""/>
        <dsp:cNvSpPr/>
      </dsp:nvSpPr>
      <dsp:spPr>
        <a:xfrm>
          <a:off x="0" y="333434"/>
          <a:ext cx="5735960" cy="2614096"/>
        </a:xfrm>
        <a:prstGeom prst="rect">
          <a:avLst/>
        </a:prstGeom>
        <a:solidFill>
          <a:schemeClr val="lt1">
            <a:alpha val="90000"/>
            <a:hueOff val="0"/>
            <a:satOff val="0"/>
            <a:lumOff val="0"/>
            <a:alphaOff val="0"/>
          </a:schemeClr>
        </a:solidFill>
        <a:ln w="9525" cap="flat" cmpd="sng" algn="ctr">
          <a:solidFill>
            <a:schemeClr val="accent5">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445174" tIns="520700" rIns="445174" bIns="113792" numCol="1" spcCol="1270" anchor="t" anchorCtr="0">
          <a:noAutofit/>
        </a:bodyPr>
        <a:lstStyle/>
        <a:p>
          <a:pPr marL="171450" lvl="1" indent="-171450" algn="just" defTabSz="711200">
            <a:lnSpc>
              <a:spcPct val="90000"/>
            </a:lnSpc>
            <a:spcBef>
              <a:spcPct val="0"/>
            </a:spcBef>
            <a:spcAft>
              <a:spcPct val="15000"/>
            </a:spcAft>
            <a:buChar char="••"/>
          </a:pPr>
          <a:r>
            <a:rPr lang="ru-RU" sz="1600" kern="1200" smtClean="0">
              <a:latin typeface="Times New Roman" pitchFamily="18" charset="0"/>
              <a:cs typeface="Times New Roman" pitchFamily="18" charset="0"/>
            </a:rPr>
            <a:t>Заявление об утверждении схемы расположения земельного участка или земельных участков на кадастровом плане территории.</a:t>
          </a:r>
          <a:endParaRPr lang="ru-RU" sz="1600" kern="1200" dirty="0">
            <a:latin typeface="Times New Roman" pitchFamily="18" charset="0"/>
            <a:cs typeface="Times New Roman" pitchFamily="18" charset="0"/>
          </a:endParaRPr>
        </a:p>
        <a:p>
          <a:pPr marL="171450" lvl="1" indent="-171450" algn="l" defTabSz="711200">
            <a:lnSpc>
              <a:spcPct val="90000"/>
            </a:lnSpc>
            <a:spcBef>
              <a:spcPct val="0"/>
            </a:spcBef>
            <a:spcAft>
              <a:spcPct val="15000"/>
            </a:spcAft>
            <a:buChar char="••"/>
          </a:pPr>
          <a:endParaRPr lang="ru-RU" sz="1600" kern="1200" dirty="0" smtClean="0">
            <a:latin typeface="Times New Roman" pitchFamily="18" charset="0"/>
            <a:cs typeface="Times New Roman" pitchFamily="18" charset="0"/>
          </a:endParaRPr>
        </a:p>
        <a:p>
          <a:pPr marL="171450" lvl="1" indent="-171450" algn="l" defTabSz="711200">
            <a:lnSpc>
              <a:spcPct val="90000"/>
            </a:lnSpc>
            <a:spcBef>
              <a:spcPct val="0"/>
            </a:spcBef>
            <a:spcAft>
              <a:spcPct val="15000"/>
            </a:spcAft>
            <a:buChar char="••"/>
          </a:pPr>
          <a:r>
            <a:rPr lang="ru-RU" sz="1600" kern="1200" dirty="0" smtClean="0">
              <a:latin typeface="Times New Roman" pitchFamily="18" charset="0"/>
              <a:cs typeface="Times New Roman" pitchFamily="18" charset="0"/>
            </a:rPr>
            <a:t>Проект схемы расположения земельного участка (в случае, если подготовка схемы расположения земельного участка в целях его образования для предоставления на торгах обеспечена гражданином или юридическим лицом).</a:t>
          </a:r>
        </a:p>
      </dsp:txBody>
      <dsp:txXfrm>
        <a:off x="0" y="333434"/>
        <a:ext cx="5735960" cy="2614096"/>
      </dsp:txXfrm>
    </dsp:sp>
    <dsp:sp modelId="{83252079-BEA7-4E58-8044-9C5AB17C77C5}">
      <dsp:nvSpPr>
        <dsp:cNvPr id="0" name=""/>
        <dsp:cNvSpPr/>
      </dsp:nvSpPr>
      <dsp:spPr>
        <a:xfrm>
          <a:off x="144015" y="0"/>
          <a:ext cx="4543006" cy="659018"/>
        </a:xfrm>
        <a:prstGeom prst="roundRect">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51764" tIns="0" rIns="151764" bIns="0" numCol="1" spcCol="1270" anchor="ctr" anchorCtr="0">
          <a:noAutofit/>
        </a:bodyPr>
        <a:lstStyle/>
        <a:p>
          <a:pPr lvl="0" algn="l" defTabSz="889000">
            <a:lnSpc>
              <a:spcPct val="90000"/>
            </a:lnSpc>
            <a:spcBef>
              <a:spcPct val="0"/>
            </a:spcBef>
            <a:spcAft>
              <a:spcPct val="35000"/>
            </a:spcAft>
          </a:pPr>
          <a:r>
            <a:rPr lang="ru-RU" sz="2000" kern="1200" dirty="0" smtClean="0">
              <a:latin typeface="Times New Roman" pitchFamily="18" charset="0"/>
              <a:cs typeface="Times New Roman" pitchFamily="18" charset="0"/>
            </a:rPr>
            <a:t>Необходимые документы</a:t>
          </a:r>
        </a:p>
      </dsp:txBody>
      <dsp:txXfrm>
        <a:off x="144015" y="0"/>
        <a:ext cx="4543006" cy="659018"/>
      </dsp:txXfrm>
    </dsp:sp>
  </dsp:spTree>
</dsp:drawing>
</file>

<file path=ppt/diagrams/drawing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608AF7A6-9756-42BC-B0D8-5124A3243E08}">
      <dsp:nvSpPr>
        <dsp:cNvPr id="0" name=""/>
        <dsp:cNvSpPr/>
      </dsp:nvSpPr>
      <dsp:spPr>
        <a:xfrm>
          <a:off x="2" y="0"/>
          <a:ext cx="8496939" cy="2535825"/>
        </a:xfrm>
        <a:prstGeom prst="rightArrow">
          <a:avLst/>
        </a:prstGeom>
        <a:solidFill>
          <a:schemeClr val="accent1">
            <a:tint val="4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02A7B175-E921-4A91-BC16-F41184B35084}">
      <dsp:nvSpPr>
        <dsp:cNvPr id="0" name=""/>
        <dsp:cNvSpPr/>
      </dsp:nvSpPr>
      <dsp:spPr>
        <a:xfrm>
          <a:off x="452156" y="936104"/>
          <a:ext cx="1550263" cy="680351"/>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ru-RU" sz="2800" b="1" kern="1200" dirty="0" smtClean="0">
              <a:effectLst>
                <a:outerShdw blurRad="38100" dist="38100" dir="2700000" algn="tl">
                  <a:srgbClr val="000000">
                    <a:alpha val="43137"/>
                  </a:srgbClr>
                </a:outerShdw>
              </a:effectLst>
              <a:latin typeface="Times New Roman" pitchFamily="18" charset="0"/>
              <a:cs typeface="Times New Roman" pitchFamily="18" charset="0"/>
            </a:rPr>
            <a:t>ШАГ </a:t>
          </a:r>
          <a:r>
            <a:rPr lang="en-US" sz="2800" b="1" kern="1200" dirty="0" smtClean="0">
              <a:effectLst>
                <a:outerShdw blurRad="38100" dist="38100" dir="2700000" algn="tl">
                  <a:srgbClr val="000000">
                    <a:alpha val="43137"/>
                  </a:srgbClr>
                </a:outerShdw>
              </a:effectLst>
              <a:latin typeface="Times New Roman" pitchFamily="18" charset="0"/>
              <a:cs typeface="Times New Roman" pitchFamily="18" charset="0"/>
            </a:rPr>
            <a:t>3</a:t>
          </a:r>
          <a:endParaRPr lang="ru-RU" sz="2800" kern="1200" dirty="0">
            <a:effectLst>
              <a:outerShdw blurRad="38100" dist="38100" dir="2700000" algn="tl">
                <a:srgbClr val="000000">
                  <a:alpha val="43137"/>
                </a:srgbClr>
              </a:outerShdw>
            </a:effectLst>
            <a:latin typeface="Times New Roman" pitchFamily="18" charset="0"/>
            <a:cs typeface="Times New Roman" pitchFamily="18" charset="0"/>
          </a:endParaRPr>
        </a:p>
      </dsp:txBody>
      <dsp:txXfrm>
        <a:off x="452156" y="936104"/>
        <a:ext cx="1550263" cy="680351"/>
      </dsp:txXfrm>
    </dsp:sp>
    <dsp:sp modelId="{B13B9016-3BFF-480E-A9BC-E7C1AEA9902C}">
      <dsp:nvSpPr>
        <dsp:cNvPr id="0" name=""/>
        <dsp:cNvSpPr/>
      </dsp:nvSpPr>
      <dsp:spPr>
        <a:xfrm>
          <a:off x="3096351" y="497518"/>
          <a:ext cx="4279350" cy="1540787"/>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ru-RU" sz="2000" b="1" kern="1200" dirty="0" smtClean="0">
              <a:latin typeface="Times New Roman" pitchFamily="18" charset="0"/>
              <a:cs typeface="Times New Roman" pitchFamily="18" charset="0"/>
            </a:rPr>
            <a:t>Образование земельного участка</a:t>
          </a:r>
        </a:p>
        <a:p>
          <a:pPr lvl="0" algn="ctr" defTabSz="889000">
            <a:lnSpc>
              <a:spcPct val="90000"/>
            </a:lnSpc>
            <a:spcBef>
              <a:spcPct val="0"/>
            </a:spcBef>
            <a:spcAft>
              <a:spcPct val="35000"/>
            </a:spcAft>
          </a:pPr>
          <a:r>
            <a:rPr lang="ru-RU" sz="2000" b="1" kern="1200" dirty="0" smtClean="0">
              <a:latin typeface="Times New Roman" pitchFamily="18" charset="0"/>
              <a:cs typeface="Times New Roman" pitchFamily="18" charset="0"/>
            </a:rPr>
            <a:t>(при необходимости)</a:t>
          </a:r>
        </a:p>
      </dsp:txBody>
      <dsp:txXfrm>
        <a:off x="3096351" y="497518"/>
        <a:ext cx="4279350" cy="1540787"/>
      </dsp:txXfrm>
    </dsp:sp>
  </dsp:spTree>
</dsp:drawing>
</file>

<file path=ppt/diagrams/drawing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BF8B06D-B898-4958-AAA4-9F58A4E466AE}">
      <dsp:nvSpPr>
        <dsp:cNvPr id="0" name=""/>
        <dsp:cNvSpPr/>
      </dsp:nvSpPr>
      <dsp:spPr>
        <a:xfrm>
          <a:off x="0" y="87470"/>
          <a:ext cx="2664295" cy="602230"/>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a:lnSpc>
              <a:spcPct val="90000"/>
            </a:lnSpc>
            <a:spcBef>
              <a:spcPct val="0"/>
            </a:spcBef>
            <a:spcAft>
              <a:spcPct val="35000"/>
            </a:spcAft>
          </a:pPr>
          <a:r>
            <a:rPr lang="ru-RU" sz="1800" b="1" kern="1200" dirty="0" smtClean="0">
              <a:latin typeface="Times New Roman" pitchFamily="18" charset="0"/>
              <a:cs typeface="Times New Roman" pitchFamily="18" charset="0"/>
            </a:rPr>
            <a:t>Срок фактический</a:t>
          </a:r>
          <a:endParaRPr lang="ru-RU" sz="1800" b="1" kern="1200" dirty="0">
            <a:latin typeface="Times New Roman" pitchFamily="18" charset="0"/>
            <a:cs typeface="Times New Roman" pitchFamily="18" charset="0"/>
          </a:endParaRPr>
        </a:p>
      </dsp:txBody>
      <dsp:txXfrm>
        <a:off x="0" y="87470"/>
        <a:ext cx="2664295" cy="602230"/>
      </dsp:txXfrm>
    </dsp:sp>
    <dsp:sp modelId="{5503E5AA-5523-4DC4-B0D6-FF70A953BFAC}">
      <dsp:nvSpPr>
        <dsp:cNvPr id="0" name=""/>
        <dsp:cNvSpPr/>
      </dsp:nvSpPr>
      <dsp:spPr>
        <a:xfrm>
          <a:off x="0" y="689700"/>
          <a:ext cx="2664295" cy="10636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4591"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ru-RU" sz="1800" kern="1200" dirty="0" smtClean="0">
              <a:latin typeface="Times New Roman" pitchFamily="18" charset="0"/>
              <a:cs typeface="Times New Roman" pitchFamily="18" charset="0"/>
            </a:rPr>
            <a:t>Устанавливается договором</a:t>
          </a:r>
          <a:endParaRPr lang="ru-RU" sz="1800" kern="1200" dirty="0">
            <a:latin typeface="Times New Roman" pitchFamily="18" charset="0"/>
            <a:cs typeface="Times New Roman" pitchFamily="18" charset="0"/>
          </a:endParaRPr>
        </a:p>
      </dsp:txBody>
      <dsp:txXfrm>
        <a:off x="0" y="689700"/>
        <a:ext cx="2664295" cy="1063633"/>
      </dsp:txXfrm>
    </dsp:sp>
  </dsp:spTree>
</dsp:drawing>
</file>

<file path=ppt/diagrams/drawing9.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1D2B003-1C75-48D2-A11C-CF082DD6876C}">
      <dsp:nvSpPr>
        <dsp:cNvPr id="0" name=""/>
        <dsp:cNvSpPr/>
      </dsp:nvSpPr>
      <dsp:spPr>
        <a:xfrm>
          <a:off x="0" y="264703"/>
          <a:ext cx="5735960" cy="1239389"/>
        </a:xfrm>
        <a:prstGeom prst="rect">
          <a:avLst/>
        </a:prstGeom>
        <a:solidFill>
          <a:schemeClr val="lt1">
            <a:alpha val="90000"/>
            <a:hueOff val="0"/>
            <a:satOff val="0"/>
            <a:lumOff val="0"/>
            <a:alphaOff val="0"/>
          </a:schemeClr>
        </a:solidFill>
        <a:ln w="9525" cap="flat" cmpd="sng" algn="ctr">
          <a:solidFill>
            <a:schemeClr val="accent5">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445174" tIns="624840" rIns="445174" bIns="128016" numCol="1" spcCol="1270" anchor="t" anchorCtr="0">
          <a:noAutofit/>
        </a:bodyPr>
        <a:lstStyle/>
        <a:p>
          <a:pPr marL="171450" lvl="1" indent="-171450" algn="just" defTabSz="800100">
            <a:lnSpc>
              <a:spcPct val="90000"/>
            </a:lnSpc>
            <a:spcBef>
              <a:spcPct val="0"/>
            </a:spcBef>
            <a:spcAft>
              <a:spcPct val="15000"/>
            </a:spcAft>
            <a:buChar char="••"/>
          </a:pPr>
          <a:r>
            <a:rPr lang="ru-RU" sz="1800" kern="1200" dirty="0" smtClean="0">
              <a:latin typeface="Times New Roman" pitchFamily="18" charset="0"/>
              <a:cs typeface="Times New Roman" pitchFamily="18" charset="0"/>
            </a:rPr>
            <a:t>Договор подряда на выполнение кадастровых работ</a:t>
          </a:r>
          <a:endParaRPr lang="ru-RU" sz="1800" kern="1200" dirty="0">
            <a:latin typeface="Times New Roman" pitchFamily="18" charset="0"/>
            <a:cs typeface="Times New Roman" pitchFamily="18" charset="0"/>
          </a:endParaRPr>
        </a:p>
      </dsp:txBody>
      <dsp:txXfrm>
        <a:off x="0" y="264703"/>
        <a:ext cx="5735960" cy="1239389"/>
      </dsp:txXfrm>
    </dsp:sp>
    <dsp:sp modelId="{83252079-BEA7-4E58-8044-9C5AB17C77C5}">
      <dsp:nvSpPr>
        <dsp:cNvPr id="0" name=""/>
        <dsp:cNvSpPr/>
      </dsp:nvSpPr>
      <dsp:spPr>
        <a:xfrm>
          <a:off x="144015" y="0"/>
          <a:ext cx="4543006" cy="659018"/>
        </a:xfrm>
        <a:prstGeom prst="roundRect">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51764" tIns="0" rIns="151764" bIns="0" numCol="1" spcCol="1270" anchor="ctr" anchorCtr="0">
          <a:noAutofit/>
        </a:bodyPr>
        <a:lstStyle/>
        <a:p>
          <a:pPr lvl="0" algn="l" defTabSz="889000">
            <a:lnSpc>
              <a:spcPct val="90000"/>
            </a:lnSpc>
            <a:spcBef>
              <a:spcPct val="0"/>
            </a:spcBef>
            <a:spcAft>
              <a:spcPct val="35000"/>
            </a:spcAft>
          </a:pPr>
          <a:r>
            <a:rPr lang="ru-RU" sz="2000" kern="1200" dirty="0" smtClean="0">
              <a:latin typeface="Times New Roman" pitchFamily="18" charset="0"/>
              <a:cs typeface="Times New Roman" pitchFamily="18" charset="0"/>
            </a:rPr>
            <a:t>Необходимые документы</a:t>
          </a:r>
        </a:p>
      </dsp:txBody>
      <dsp:txXfrm>
        <a:off x="144015" y="0"/>
        <a:ext cx="4543006" cy="659018"/>
      </dsp:txXfrm>
    </dsp:sp>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10.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1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1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1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8.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9.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2.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2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5.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2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7.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8.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2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0.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3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5.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6.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7.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8.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9.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0.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3.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C961360-E009-4FEB-8B2B-474F292B83E6}" type="datetimeFigureOut">
              <a:rPr lang="ru-RU" smtClean="0"/>
              <a:pPr/>
              <a:t>16.06.2023</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53AFA23-BC93-4BC8-BB13-BBD2AAC0182D}" type="slidenum">
              <a:rPr lang="ru-RU" smtClean="0"/>
              <a:pPr/>
              <a:t>‹#›</a:t>
            </a:fld>
            <a:endParaRPr lang="ru-RU"/>
          </a:p>
        </p:txBody>
      </p:sp>
    </p:spTree>
    <p:extLst>
      <p:ext uri="{BB962C8B-B14F-4D97-AF65-F5344CB8AC3E}">
        <p14:creationId xmlns:p14="http://schemas.microsoft.com/office/powerpoint/2010/main" xmlns="" val="31275922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FDA150F6-DEFB-4661-8F28-2B8B6B11AFF0}" type="datetimeFigureOut">
              <a:rPr lang="ru-RU" smtClean="0"/>
              <a:pPr/>
              <a:t>16.06.2023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6EB2602E-B965-4E8E-99C8-92154CD0FACE}" type="slidenum">
              <a:rPr lang="ru-RU" smtClean="0"/>
              <a:pPr/>
              <a:t>‹#›</a:t>
            </a:fld>
            <a:endParaRPr lang="ru-RU"/>
          </a:p>
        </p:txBody>
      </p:sp>
    </p:spTree>
    <p:extLst>
      <p:ext uri="{BB962C8B-B14F-4D97-AF65-F5344CB8AC3E}">
        <p14:creationId xmlns:p14="http://schemas.microsoft.com/office/powerpoint/2010/main" xmlns="" val="33579114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FDA150F6-DEFB-4661-8F28-2B8B6B11AFF0}" type="datetimeFigureOut">
              <a:rPr lang="ru-RU" smtClean="0"/>
              <a:pPr/>
              <a:t>16.06.2023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6EB2602E-B965-4E8E-99C8-92154CD0FACE}" type="slidenum">
              <a:rPr lang="ru-RU" smtClean="0"/>
              <a:pPr/>
              <a:t>‹#›</a:t>
            </a:fld>
            <a:endParaRPr lang="ru-RU"/>
          </a:p>
        </p:txBody>
      </p:sp>
    </p:spTree>
    <p:extLst>
      <p:ext uri="{BB962C8B-B14F-4D97-AF65-F5344CB8AC3E}">
        <p14:creationId xmlns:p14="http://schemas.microsoft.com/office/powerpoint/2010/main" xmlns="" val="26965515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FDA150F6-DEFB-4661-8F28-2B8B6B11AFF0}" type="datetimeFigureOut">
              <a:rPr lang="ru-RU" smtClean="0"/>
              <a:pPr/>
              <a:t>16.06.2023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6EB2602E-B965-4E8E-99C8-92154CD0FACE}" type="slidenum">
              <a:rPr lang="ru-RU" smtClean="0"/>
              <a:pPr/>
              <a:t>‹#›</a:t>
            </a:fld>
            <a:endParaRPr lang="ru-RU"/>
          </a:p>
        </p:txBody>
      </p:sp>
    </p:spTree>
    <p:extLst>
      <p:ext uri="{BB962C8B-B14F-4D97-AF65-F5344CB8AC3E}">
        <p14:creationId xmlns:p14="http://schemas.microsoft.com/office/powerpoint/2010/main" xmlns="" val="20184884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FDA150F6-DEFB-4661-8F28-2B8B6B11AFF0}" type="datetimeFigureOut">
              <a:rPr lang="ru-RU" smtClean="0"/>
              <a:pPr/>
              <a:t>16.06.2023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6EB2602E-B965-4E8E-99C8-92154CD0FACE}" type="slidenum">
              <a:rPr lang="ru-RU" smtClean="0"/>
              <a:pPr/>
              <a:t>‹#›</a:t>
            </a:fld>
            <a:endParaRPr lang="ru-RU"/>
          </a:p>
        </p:txBody>
      </p:sp>
    </p:spTree>
    <p:extLst>
      <p:ext uri="{BB962C8B-B14F-4D97-AF65-F5344CB8AC3E}">
        <p14:creationId xmlns:p14="http://schemas.microsoft.com/office/powerpoint/2010/main" xmlns="" val="26623922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FDA150F6-DEFB-4661-8F28-2B8B6B11AFF0}" type="datetimeFigureOut">
              <a:rPr lang="ru-RU" smtClean="0"/>
              <a:pPr/>
              <a:t>16.06.2023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6EB2602E-B965-4E8E-99C8-92154CD0FACE}" type="slidenum">
              <a:rPr lang="ru-RU" smtClean="0"/>
              <a:pPr/>
              <a:t>‹#›</a:t>
            </a:fld>
            <a:endParaRPr lang="ru-RU"/>
          </a:p>
        </p:txBody>
      </p:sp>
    </p:spTree>
    <p:extLst>
      <p:ext uri="{BB962C8B-B14F-4D97-AF65-F5344CB8AC3E}">
        <p14:creationId xmlns:p14="http://schemas.microsoft.com/office/powerpoint/2010/main" xmlns="" val="1688117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FDA150F6-DEFB-4661-8F28-2B8B6B11AFF0}" type="datetimeFigureOut">
              <a:rPr lang="ru-RU" smtClean="0"/>
              <a:pPr/>
              <a:t>16.06.2023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6EB2602E-B965-4E8E-99C8-92154CD0FACE}" type="slidenum">
              <a:rPr lang="ru-RU" smtClean="0"/>
              <a:pPr/>
              <a:t>‹#›</a:t>
            </a:fld>
            <a:endParaRPr lang="ru-RU"/>
          </a:p>
        </p:txBody>
      </p:sp>
    </p:spTree>
    <p:extLst>
      <p:ext uri="{BB962C8B-B14F-4D97-AF65-F5344CB8AC3E}">
        <p14:creationId xmlns:p14="http://schemas.microsoft.com/office/powerpoint/2010/main" xmlns="" val="40429833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FDA150F6-DEFB-4661-8F28-2B8B6B11AFF0}" type="datetimeFigureOut">
              <a:rPr lang="ru-RU" smtClean="0"/>
              <a:pPr/>
              <a:t>16.06.2023</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6EB2602E-B965-4E8E-99C8-92154CD0FACE}" type="slidenum">
              <a:rPr lang="ru-RU" smtClean="0"/>
              <a:pPr/>
              <a:t>‹#›</a:t>
            </a:fld>
            <a:endParaRPr lang="ru-RU"/>
          </a:p>
        </p:txBody>
      </p:sp>
    </p:spTree>
    <p:extLst>
      <p:ext uri="{BB962C8B-B14F-4D97-AF65-F5344CB8AC3E}">
        <p14:creationId xmlns:p14="http://schemas.microsoft.com/office/powerpoint/2010/main" xmlns="" val="6805537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FDA150F6-DEFB-4661-8F28-2B8B6B11AFF0}" type="datetimeFigureOut">
              <a:rPr lang="ru-RU" smtClean="0"/>
              <a:pPr/>
              <a:t>16.06.2023</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6EB2602E-B965-4E8E-99C8-92154CD0FACE}" type="slidenum">
              <a:rPr lang="ru-RU" smtClean="0"/>
              <a:pPr/>
              <a:t>‹#›</a:t>
            </a:fld>
            <a:endParaRPr lang="ru-RU"/>
          </a:p>
        </p:txBody>
      </p:sp>
    </p:spTree>
    <p:extLst>
      <p:ext uri="{BB962C8B-B14F-4D97-AF65-F5344CB8AC3E}">
        <p14:creationId xmlns:p14="http://schemas.microsoft.com/office/powerpoint/2010/main" xmlns="" val="24876614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FDA150F6-DEFB-4661-8F28-2B8B6B11AFF0}" type="datetimeFigureOut">
              <a:rPr lang="ru-RU" smtClean="0"/>
              <a:pPr/>
              <a:t>16.06.2023</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6EB2602E-B965-4E8E-99C8-92154CD0FACE}" type="slidenum">
              <a:rPr lang="ru-RU" smtClean="0"/>
              <a:pPr/>
              <a:t>‹#›</a:t>
            </a:fld>
            <a:endParaRPr lang="ru-RU"/>
          </a:p>
        </p:txBody>
      </p:sp>
    </p:spTree>
    <p:extLst>
      <p:ext uri="{BB962C8B-B14F-4D97-AF65-F5344CB8AC3E}">
        <p14:creationId xmlns:p14="http://schemas.microsoft.com/office/powerpoint/2010/main" xmlns="" val="12766153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FDA150F6-DEFB-4661-8F28-2B8B6B11AFF0}" type="datetimeFigureOut">
              <a:rPr lang="ru-RU" smtClean="0"/>
              <a:pPr/>
              <a:t>16.06.2023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6EB2602E-B965-4E8E-99C8-92154CD0FACE}" type="slidenum">
              <a:rPr lang="ru-RU" smtClean="0"/>
              <a:pPr/>
              <a:t>‹#›</a:t>
            </a:fld>
            <a:endParaRPr lang="ru-RU"/>
          </a:p>
        </p:txBody>
      </p:sp>
    </p:spTree>
    <p:extLst>
      <p:ext uri="{BB962C8B-B14F-4D97-AF65-F5344CB8AC3E}">
        <p14:creationId xmlns:p14="http://schemas.microsoft.com/office/powerpoint/2010/main" xmlns="" val="28461386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FDA150F6-DEFB-4661-8F28-2B8B6B11AFF0}" type="datetimeFigureOut">
              <a:rPr lang="ru-RU" smtClean="0"/>
              <a:pPr/>
              <a:t>16.06.2023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6EB2602E-B965-4E8E-99C8-92154CD0FACE}" type="slidenum">
              <a:rPr lang="ru-RU" smtClean="0"/>
              <a:pPr/>
              <a:t>‹#›</a:t>
            </a:fld>
            <a:endParaRPr lang="ru-RU"/>
          </a:p>
        </p:txBody>
      </p:sp>
    </p:spTree>
    <p:extLst>
      <p:ext uri="{BB962C8B-B14F-4D97-AF65-F5344CB8AC3E}">
        <p14:creationId xmlns:p14="http://schemas.microsoft.com/office/powerpoint/2010/main" xmlns="" val="8627811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DA150F6-DEFB-4661-8F28-2B8B6B11AFF0}" type="datetimeFigureOut">
              <a:rPr lang="ru-RU" smtClean="0"/>
              <a:pPr/>
              <a:t>16.06.2023</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EB2602E-B965-4E8E-99C8-92154CD0FACE}" type="slidenum">
              <a:rPr lang="ru-RU" smtClean="0"/>
              <a:pPr/>
              <a:t>‹#›</a:t>
            </a:fld>
            <a:endParaRPr lang="ru-RU"/>
          </a:p>
        </p:txBody>
      </p:sp>
    </p:spTree>
    <p:extLst>
      <p:ext uri="{BB962C8B-B14F-4D97-AF65-F5344CB8AC3E}">
        <p14:creationId xmlns:p14="http://schemas.microsoft.com/office/powerpoint/2010/main" xmlns="" val="122957598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8" Type="http://schemas.microsoft.com/office/2007/relationships/diagramDrawing" Target="../diagrams/drawing25.xml"/><Relationship Id="rId13" Type="http://schemas.microsoft.com/office/2007/relationships/diagramDrawing" Target="../diagrams/drawing26.xml"/><Relationship Id="rId18" Type="http://schemas.microsoft.com/office/2007/relationships/diagramDrawing" Target="../diagrams/drawing27.xml"/><Relationship Id="rId3" Type="http://schemas.microsoft.com/office/2007/relationships/hdphoto" Target="../media/hdphoto2.wdp"/><Relationship Id="rId7" Type="http://schemas.openxmlformats.org/officeDocument/2006/relationships/diagramColors" Target="../diagrams/colors25.xml"/><Relationship Id="rId12" Type="http://schemas.openxmlformats.org/officeDocument/2006/relationships/diagramColors" Target="../diagrams/colors26.xml"/><Relationship Id="rId17" Type="http://schemas.openxmlformats.org/officeDocument/2006/relationships/diagramColors" Target="../diagrams/colors27.xml"/><Relationship Id="rId2" Type="http://schemas.openxmlformats.org/officeDocument/2006/relationships/image" Target="../media/image3.jpeg"/><Relationship Id="rId16" Type="http://schemas.openxmlformats.org/officeDocument/2006/relationships/diagramQuickStyle" Target="../diagrams/quickStyle27.xml"/><Relationship Id="rId1" Type="http://schemas.openxmlformats.org/officeDocument/2006/relationships/slideLayout" Target="../slideLayouts/slideLayout6.xml"/><Relationship Id="rId6" Type="http://schemas.openxmlformats.org/officeDocument/2006/relationships/diagramQuickStyle" Target="../diagrams/quickStyle25.xml"/><Relationship Id="rId11" Type="http://schemas.openxmlformats.org/officeDocument/2006/relationships/diagramQuickStyle" Target="../diagrams/quickStyle26.xml"/><Relationship Id="rId5" Type="http://schemas.openxmlformats.org/officeDocument/2006/relationships/diagramLayout" Target="../diagrams/layout25.xml"/><Relationship Id="rId15" Type="http://schemas.openxmlformats.org/officeDocument/2006/relationships/diagramLayout" Target="../diagrams/layout27.xml"/><Relationship Id="rId10" Type="http://schemas.openxmlformats.org/officeDocument/2006/relationships/diagramLayout" Target="../diagrams/layout26.xml"/><Relationship Id="rId4" Type="http://schemas.openxmlformats.org/officeDocument/2006/relationships/diagramData" Target="../diagrams/data25.xml"/><Relationship Id="rId9" Type="http://schemas.openxmlformats.org/officeDocument/2006/relationships/diagramData" Target="../diagrams/data26.xml"/><Relationship Id="rId14" Type="http://schemas.openxmlformats.org/officeDocument/2006/relationships/diagramData" Target="../diagrams/data27.xml"/></Relationships>
</file>

<file path=ppt/slides/_rels/slide11.xml.rels><?xml version="1.0" encoding="UTF-8" standalone="yes"?>
<Relationships xmlns="http://schemas.openxmlformats.org/package/2006/relationships"><Relationship Id="rId8" Type="http://schemas.openxmlformats.org/officeDocument/2006/relationships/diagramLayout" Target="../diagrams/layout29.xml"/><Relationship Id="rId13" Type="http://schemas.openxmlformats.org/officeDocument/2006/relationships/diagramLayout" Target="../diagrams/layout30.xml"/><Relationship Id="rId3" Type="http://schemas.openxmlformats.org/officeDocument/2006/relationships/diagramLayout" Target="../diagrams/layout28.xml"/><Relationship Id="rId7" Type="http://schemas.openxmlformats.org/officeDocument/2006/relationships/diagramData" Target="../diagrams/data29.xml"/><Relationship Id="rId12" Type="http://schemas.openxmlformats.org/officeDocument/2006/relationships/diagramData" Target="../diagrams/data30.xml"/><Relationship Id="rId17" Type="http://schemas.openxmlformats.org/officeDocument/2006/relationships/image" Target="../media/image4.jpeg"/><Relationship Id="rId2" Type="http://schemas.openxmlformats.org/officeDocument/2006/relationships/diagramData" Target="../diagrams/data28.xml"/><Relationship Id="rId16" Type="http://schemas.microsoft.com/office/2007/relationships/diagramDrawing" Target="../diagrams/drawing30.xml"/><Relationship Id="rId1" Type="http://schemas.openxmlformats.org/officeDocument/2006/relationships/slideLayout" Target="../slideLayouts/slideLayout6.xml"/><Relationship Id="rId6" Type="http://schemas.microsoft.com/office/2007/relationships/diagramDrawing" Target="../diagrams/drawing28.xml"/><Relationship Id="rId11" Type="http://schemas.microsoft.com/office/2007/relationships/diagramDrawing" Target="../diagrams/drawing29.xml"/><Relationship Id="rId5" Type="http://schemas.openxmlformats.org/officeDocument/2006/relationships/diagramColors" Target="../diagrams/colors28.xml"/><Relationship Id="rId15" Type="http://schemas.openxmlformats.org/officeDocument/2006/relationships/diagramColors" Target="../diagrams/colors30.xml"/><Relationship Id="rId10" Type="http://schemas.openxmlformats.org/officeDocument/2006/relationships/diagramColors" Target="../diagrams/colors29.xml"/><Relationship Id="rId4" Type="http://schemas.openxmlformats.org/officeDocument/2006/relationships/diagramQuickStyle" Target="../diagrams/quickStyle28.xml"/><Relationship Id="rId9" Type="http://schemas.openxmlformats.org/officeDocument/2006/relationships/diagramQuickStyle" Target="../diagrams/quickStyle29.xml"/><Relationship Id="rId14" Type="http://schemas.openxmlformats.org/officeDocument/2006/relationships/diagramQuickStyle" Target="../diagrams/quickStyle30.xml"/></Relationships>
</file>

<file path=ppt/slides/_rels/slide12.xml.rels><?xml version="1.0" encoding="UTF-8" standalone="yes"?>
<Relationships xmlns="http://schemas.openxmlformats.org/package/2006/relationships"><Relationship Id="rId8" Type="http://schemas.openxmlformats.org/officeDocument/2006/relationships/diagramLayout" Target="../diagrams/layout32.xml"/><Relationship Id="rId13" Type="http://schemas.openxmlformats.org/officeDocument/2006/relationships/diagramLayout" Target="../diagrams/layout33.xml"/><Relationship Id="rId3" Type="http://schemas.openxmlformats.org/officeDocument/2006/relationships/diagramLayout" Target="../diagrams/layout31.xml"/><Relationship Id="rId7" Type="http://schemas.openxmlformats.org/officeDocument/2006/relationships/diagramData" Target="../diagrams/data32.xml"/><Relationship Id="rId12" Type="http://schemas.openxmlformats.org/officeDocument/2006/relationships/diagramData" Target="../diagrams/data33.xml"/><Relationship Id="rId2" Type="http://schemas.openxmlformats.org/officeDocument/2006/relationships/diagramData" Target="../diagrams/data31.xml"/><Relationship Id="rId16" Type="http://schemas.microsoft.com/office/2007/relationships/diagramDrawing" Target="../diagrams/drawing33.xml"/><Relationship Id="rId1" Type="http://schemas.openxmlformats.org/officeDocument/2006/relationships/slideLayout" Target="../slideLayouts/slideLayout6.xml"/><Relationship Id="rId6" Type="http://schemas.microsoft.com/office/2007/relationships/diagramDrawing" Target="../diagrams/drawing31.xml"/><Relationship Id="rId11" Type="http://schemas.microsoft.com/office/2007/relationships/diagramDrawing" Target="../diagrams/drawing32.xml"/><Relationship Id="rId5" Type="http://schemas.openxmlformats.org/officeDocument/2006/relationships/diagramColors" Target="../diagrams/colors31.xml"/><Relationship Id="rId15" Type="http://schemas.openxmlformats.org/officeDocument/2006/relationships/diagramColors" Target="../diagrams/colors33.xml"/><Relationship Id="rId10" Type="http://schemas.openxmlformats.org/officeDocument/2006/relationships/diagramColors" Target="../diagrams/colors32.xml"/><Relationship Id="rId4" Type="http://schemas.openxmlformats.org/officeDocument/2006/relationships/diagramQuickStyle" Target="../diagrams/quickStyle31.xml"/><Relationship Id="rId9" Type="http://schemas.openxmlformats.org/officeDocument/2006/relationships/diagramQuickStyle" Target="../diagrams/quickStyle32.xml"/><Relationship Id="rId14" Type="http://schemas.openxmlformats.org/officeDocument/2006/relationships/diagramQuickStyle" Target="../diagrams/quickStyle3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8" Type="http://schemas.openxmlformats.org/officeDocument/2006/relationships/diagramLayout" Target="../diagrams/layout2.xml"/><Relationship Id="rId13" Type="http://schemas.openxmlformats.org/officeDocument/2006/relationships/diagramLayout" Target="../diagrams/layout3.xml"/><Relationship Id="rId3" Type="http://schemas.openxmlformats.org/officeDocument/2006/relationships/diagramLayout" Target="../diagrams/layout1.xml"/><Relationship Id="rId7" Type="http://schemas.openxmlformats.org/officeDocument/2006/relationships/diagramData" Target="../diagrams/data2.xml"/><Relationship Id="rId12" Type="http://schemas.openxmlformats.org/officeDocument/2006/relationships/diagramData" Target="../diagrams/data3.xml"/><Relationship Id="rId2" Type="http://schemas.openxmlformats.org/officeDocument/2006/relationships/diagramData" Target="../diagrams/data1.xml"/><Relationship Id="rId16" Type="http://schemas.microsoft.com/office/2007/relationships/diagramDrawing" Target="../diagrams/drawing3.xml"/><Relationship Id="rId1" Type="http://schemas.openxmlformats.org/officeDocument/2006/relationships/slideLayout" Target="../slideLayouts/slideLayout6.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5" Type="http://schemas.openxmlformats.org/officeDocument/2006/relationships/diagramColors" Target="../diagrams/colors3.xml"/><Relationship Id="rId10" Type="http://schemas.openxmlformats.org/officeDocument/2006/relationships/diagramColors" Target="../diagrams/colors2.xml"/><Relationship Id="rId4" Type="http://schemas.openxmlformats.org/officeDocument/2006/relationships/diagramQuickStyle" Target="../diagrams/quickStyle1.xml"/><Relationship Id="rId9" Type="http://schemas.openxmlformats.org/officeDocument/2006/relationships/diagramQuickStyle" Target="../diagrams/quickStyle2.xml"/><Relationship Id="rId14" Type="http://schemas.openxmlformats.org/officeDocument/2006/relationships/diagramQuickStyle" Target="../diagrams/quickStyle3.xml"/></Relationships>
</file>

<file path=ppt/slides/_rels/slide3.xml.rels><?xml version="1.0" encoding="UTF-8" standalone="yes"?>
<Relationships xmlns="http://schemas.openxmlformats.org/package/2006/relationships"><Relationship Id="rId8" Type="http://schemas.openxmlformats.org/officeDocument/2006/relationships/diagramLayout" Target="../diagrams/layout5.xml"/><Relationship Id="rId13" Type="http://schemas.openxmlformats.org/officeDocument/2006/relationships/diagramLayout" Target="../diagrams/layout6.xml"/><Relationship Id="rId3" Type="http://schemas.openxmlformats.org/officeDocument/2006/relationships/diagramLayout" Target="../diagrams/layout4.xml"/><Relationship Id="rId7" Type="http://schemas.openxmlformats.org/officeDocument/2006/relationships/diagramData" Target="../diagrams/data5.xml"/><Relationship Id="rId12" Type="http://schemas.openxmlformats.org/officeDocument/2006/relationships/diagramData" Target="../diagrams/data6.xml"/><Relationship Id="rId2" Type="http://schemas.openxmlformats.org/officeDocument/2006/relationships/diagramData" Target="../diagrams/data4.xml"/><Relationship Id="rId16" Type="http://schemas.microsoft.com/office/2007/relationships/diagramDrawing" Target="../diagrams/drawing6.xml"/><Relationship Id="rId1" Type="http://schemas.openxmlformats.org/officeDocument/2006/relationships/slideLayout" Target="../slideLayouts/slideLayout6.xml"/><Relationship Id="rId6" Type="http://schemas.microsoft.com/office/2007/relationships/diagramDrawing" Target="../diagrams/drawing4.xml"/><Relationship Id="rId11" Type="http://schemas.microsoft.com/office/2007/relationships/diagramDrawing" Target="../diagrams/drawing5.xml"/><Relationship Id="rId5" Type="http://schemas.openxmlformats.org/officeDocument/2006/relationships/diagramColors" Target="../diagrams/colors4.xml"/><Relationship Id="rId15" Type="http://schemas.openxmlformats.org/officeDocument/2006/relationships/diagramColors" Target="../diagrams/colors6.xml"/><Relationship Id="rId10" Type="http://schemas.openxmlformats.org/officeDocument/2006/relationships/diagramColors" Target="../diagrams/colors5.xml"/><Relationship Id="rId4" Type="http://schemas.openxmlformats.org/officeDocument/2006/relationships/diagramQuickStyle" Target="../diagrams/quickStyle4.xml"/><Relationship Id="rId9" Type="http://schemas.openxmlformats.org/officeDocument/2006/relationships/diagramQuickStyle" Target="../diagrams/quickStyle5.xml"/><Relationship Id="rId14" Type="http://schemas.openxmlformats.org/officeDocument/2006/relationships/diagramQuickStyle" Target="../diagrams/quickStyle6.xml"/></Relationships>
</file>

<file path=ppt/slides/_rels/slide4.xml.rels><?xml version="1.0" encoding="UTF-8" standalone="yes"?>
<Relationships xmlns="http://schemas.openxmlformats.org/package/2006/relationships"><Relationship Id="rId8" Type="http://schemas.openxmlformats.org/officeDocument/2006/relationships/diagramData" Target="../diagrams/data8.xml"/><Relationship Id="rId13" Type="http://schemas.openxmlformats.org/officeDocument/2006/relationships/diagramData" Target="../diagrams/data9.xml"/><Relationship Id="rId3" Type="http://schemas.openxmlformats.org/officeDocument/2006/relationships/diagramData" Target="../diagrams/data7.xml"/><Relationship Id="rId7" Type="http://schemas.microsoft.com/office/2007/relationships/diagramDrawing" Target="../diagrams/drawing7.xml"/><Relationship Id="rId12" Type="http://schemas.microsoft.com/office/2007/relationships/diagramDrawing" Target="../diagrams/drawing8.xml"/><Relationship Id="rId17" Type="http://schemas.microsoft.com/office/2007/relationships/diagramDrawing" Target="../diagrams/drawing9.xml"/><Relationship Id="rId2" Type="http://schemas.openxmlformats.org/officeDocument/2006/relationships/image" Target="../media/image1.jpeg"/><Relationship Id="rId16" Type="http://schemas.openxmlformats.org/officeDocument/2006/relationships/diagramColors" Target="../diagrams/colors9.xml"/><Relationship Id="rId1" Type="http://schemas.openxmlformats.org/officeDocument/2006/relationships/slideLayout" Target="../slideLayouts/slideLayout6.xml"/><Relationship Id="rId6" Type="http://schemas.openxmlformats.org/officeDocument/2006/relationships/diagramColors" Target="../diagrams/colors7.xml"/><Relationship Id="rId11" Type="http://schemas.openxmlformats.org/officeDocument/2006/relationships/diagramColors" Target="../diagrams/colors8.xml"/><Relationship Id="rId5" Type="http://schemas.openxmlformats.org/officeDocument/2006/relationships/diagramQuickStyle" Target="../diagrams/quickStyle7.xml"/><Relationship Id="rId15" Type="http://schemas.openxmlformats.org/officeDocument/2006/relationships/diagramQuickStyle" Target="../diagrams/quickStyle9.xml"/><Relationship Id="rId10" Type="http://schemas.openxmlformats.org/officeDocument/2006/relationships/diagramQuickStyle" Target="../diagrams/quickStyle8.xml"/><Relationship Id="rId4" Type="http://schemas.openxmlformats.org/officeDocument/2006/relationships/diagramLayout" Target="../diagrams/layout7.xml"/><Relationship Id="rId9" Type="http://schemas.openxmlformats.org/officeDocument/2006/relationships/diagramLayout" Target="../diagrams/layout8.xml"/><Relationship Id="rId14" Type="http://schemas.openxmlformats.org/officeDocument/2006/relationships/diagramLayout" Target="../diagrams/layout9.xml"/></Relationships>
</file>

<file path=ppt/slides/_rels/slide5.xml.rels><?xml version="1.0" encoding="UTF-8" standalone="yes"?>
<Relationships xmlns="http://schemas.openxmlformats.org/package/2006/relationships"><Relationship Id="rId8" Type="http://schemas.openxmlformats.org/officeDocument/2006/relationships/diagramLayout" Target="../diagrams/layout11.xml"/><Relationship Id="rId13" Type="http://schemas.openxmlformats.org/officeDocument/2006/relationships/diagramLayout" Target="../diagrams/layout12.xml"/><Relationship Id="rId3" Type="http://schemas.openxmlformats.org/officeDocument/2006/relationships/diagramLayout" Target="../diagrams/layout10.xml"/><Relationship Id="rId7" Type="http://schemas.openxmlformats.org/officeDocument/2006/relationships/diagramData" Target="../diagrams/data11.xml"/><Relationship Id="rId12" Type="http://schemas.openxmlformats.org/officeDocument/2006/relationships/diagramData" Target="../diagrams/data12.xml"/><Relationship Id="rId2" Type="http://schemas.openxmlformats.org/officeDocument/2006/relationships/diagramData" Target="../diagrams/data10.xml"/><Relationship Id="rId16" Type="http://schemas.microsoft.com/office/2007/relationships/diagramDrawing" Target="../diagrams/drawing12.xml"/><Relationship Id="rId1" Type="http://schemas.openxmlformats.org/officeDocument/2006/relationships/slideLayout" Target="../slideLayouts/slideLayout6.xml"/><Relationship Id="rId6" Type="http://schemas.microsoft.com/office/2007/relationships/diagramDrawing" Target="../diagrams/drawing10.xml"/><Relationship Id="rId11" Type="http://schemas.microsoft.com/office/2007/relationships/diagramDrawing" Target="../diagrams/drawing11.xml"/><Relationship Id="rId5" Type="http://schemas.openxmlformats.org/officeDocument/2006/relationships/diagramColors" Target="../diagrams/colors10.xml"/><Relationship Id="rId15" Type="http://schemas.openxmlformats.org/officeDocument/2006/relationships/diagramColors" Target="../diagrams/colors12.xml"/><Relationship Id="rId10" Type="http://schemas.openxmlformats.org/officeDocument/2006/relationships/diagramColors" Target="../diagrams/colors11.xml"/><Relationship Id="rId4" Type="http://schemas.openxmlformats.org/officeDocument/2006/relationships/diagramQuickStyle" Target="../diagrams/quickStyle10.xml"/><Relationship Id="rId9" Type="http://schemas.openxmlformats.org/officeDocument/2006/relationships/diagramQuickStyle" Target="../diagrams/quickStyle11.xml"/><Relationship Id="rId14" Type="http://schemas.openxmlformats.org/officeDocument/2006/relationships/diagramQuickStyle" Target="../diagrams/quickStyle12.xml"/></Relationships>
</file>

<file path=ppt/slides/_rels/slide6.xml.rels><?xml version="1.0" encoding="UTF-8" standalone="yes"?>
<Relationships xmlns="http://schemas.openxmlformats.org/package/2006/relationships"><Relationship Id="rId8" Type="http://schemas.microsoft.com/office/2007/relationships/diagramDrawing" Target="../diagrams/drawing13.xml"/><Relationship Id="rId13" Type="http://schemas.microsoft.com/office/2007/relationships/diagramDrawing" Target="../diagrams/drawing14.xml"/><Relationship Id="rId18" Type="http://schemas.microsoft.com/office/2007/relationships/diagramDrawing" Target="../diagrams/drawing15.xml"/><Relationship Id="rId3" Type="http://schemas.microsoft.com/office/2007/relationships/hdphoto" Target="../media/hdphoto1.wdp"/><Relationship Id="rId7" Type="http://schemas.openxmlformats.org/officeDocument/2006/relationships/diagramColors" Target="../diagrams/colors13.xml"/><Relationship Id="rId12" Type="http://schemas.openxmlformats.org/officeDocument/2006/relationships/diagramColors" Target="../diagrams/colors14.xml"/><Relationship Id="rId17" Type="http://schemas.openxmlformats.org/officeDocument/2006/relationships/diagramColors" Target="../diagrams/colors15.xml"/><Relationship Id="rId2" Type="http://schemas.openxmlformats.org/officeDocument/2006/relationships/image" Target="../media/image2.jpeg"/><Relationship Id="rId16" Type="http://schemas.openxmlformats.org/officeDocument/2006/relationships/diagramQuickStyle" Target="../diagrams/quickStyle15.xml"/><Relationship Id="rId1" Type="http://schemas.openxmlformats.org/officeDocument/2006/relationships/slideLayout" Target="../slideLayouts/slideLayout6.xml"/><Relationship Id="rId6" Type="http://schemas.openxmlformats.org/officeDocument/2006/relationships/diagramQuickStyle" Target="../diagrams/quickStyle13.xml"/><Relationship Id="rId11" Type="http://schemas.openxmlformats.org/officeDocument/2006/relationships/diagramQuickStyle" Target="../diagrams/quickStyle14.xml"/><Relationship Id="rId5" Type="http://schemas.openxmlformats.org/officeDocument/2006/relationships/diagramLayout" Target="../diagrams/layout13.xml"/><Relationship Id="rId15" Type="http://schemas.openxmlformats.org/officeDocument/2006/relationships/diagramLayout" Target="../diagrams/layout15.xml"/><Relationship Id="rId10" Type="http://schemas.openxmlformats.org/officeDocument/2006/relationships/diagramLayout" Target="../diagrams/layout14.xml"/><Relationship Id="rId4" Type="http://schemas.openxmlformats.org/officeDocument/2006/relationships/diagramData" Target="../diagrams/data13.xml"/><Relationship Id="rId9" Type="http://schemas.openxmlformats.org/officeDocument/2006/relationships/diagramData" Target="../diagrams/data14.xml"/><Relationship Id="rId14" Type="http://schemas.openxmlformats.org/officeDocument/2006/relationships/diagramData" Target="../diagrams/data15.xml"/></Relationships>
</file>

<file path=ppt/slides/_rels/slide7.xml.rels><?xml version="1.0" encoding="UTF-8" standalone="yes"?>
<Relationships xmlns="http://schemas.openxmlformats.org/package/2006/relationships"><Relationship Id="rId8" Type="http://schemas.openxmlformats.org/officeDocument/2006/relationships/diagramLayout" Target="../diagrams/layout17.xml"/><Relationship Id="rId13" Type="http://schemas.openxmlformats.org/officeDocument/2006/relationships/diagramLayout" Target="../diagrams/layout18.xml"/><Relationship Id="rId3" Type="http://schemas.openxmlformats.org/officeDocument/2006/relationships/diagramLayout" Target="../diagrams/layout16.xml"/><Relationship Id="rId7" Type="http://schemas.openxmlformats.org/officeDocument/2006/relationships/diagramData" Target="../diagrams/data17.xml"/><Relationship Id="rId12" Type="http://schemas.openxmlformats.org/officeDocument/2006/relationships/diagramData" Target="../diagrams/data18.xml"/><Relationship Id="rId2" Type="http://schemas.openxmlformats.org/officeDocument/2006/relationships/diagramData" Target="../diagrams/data16.xml"/><Relationship Id="rId16" Type="http://schemas.microsoft.com/office/2007/relationships/diagramDrawing" Target="../diagrams/drawing18.xml"/><Relationship Id="rId1" Type="http://schemas.openxmlformats.org/officeDocument/2006/relationships/slideLayout" Target="../slideLayouts/slideLayout6.xml"/><Relationship Id="rId6" Type="http://schemas.microsoft.com/office/2007/relationships/diagramDrawing" Target="../diagrams/drawing16.xml"/><Relationship Id="rId11" Type="http://schemas.microsoft.com/office/2007/relationships/diagramDrawing" Target="../diagrams/drawing17.xml"/><Relationship Id="rId5" Type="http://schemas.openxmlformats.org/officeDocument/2006/relationships/diagramColors" Target="../diagrams/colors16.xml"/><Relationship Id="rId15" Type="http://schemas.openxmlformats.org/officeDocument/2006/relationships/diagramColors" Target="../diagrams/colors18.xml"/><Relationship Id="rId10" Type="http://schemas.openxmlformats.org/officeDocument/2006/relationships/diagramColors" Target="../diagrams/colors17.xml"/><Relationship Id="rId4" Type="http://schemas.openxmlformats.org/officeDocument/2006/relationships/diagramQuickStyle" Target="../diagrams/quickStyle16.xml"/><Relationship Id="rId9" Type="http://schemas.openxmlformats.org/officeDocument/2006/relationships/diagramQuickStyle" Target="../diagrams/quickStyle17.xml"/><Relationship Id="rId14" Type="http://schemas.openxmlformats.org/officeDocument/2006/relationships/diagramQuickStyle" Target="../diagrams/quickStyle18.xml"/></Relationships>
</file>

<file path=ppt/slides/_rels/slide8.xml.rels><?xml version="1.0" encoding="UTF-8" standalone="yes"?>
<Relationships xmlns="http://schemas.openxmlformats.org/package/2006/relationships"><Relationship Id="rId8" Type="http://schemas.openxmlformats.org/officeDocument/2006/relationships/diagramLayout" Target="../diagrams/layout20.xml"/><Relationship Id="rId13" Type="http://schemas.openxmlformats.org/officeDocument/2006/relationships/diagramLayout" Target="../diagrams/layout21.xml"/><Relationship Id="rId3" Type="http://schemas.openxmlformats.org/officeDocument/2006/relationships/diagramLayout" Target="../diagrams/layout19.xml"/><Relationship Id="rId7" Type="http://schemas.openxmlformats.org/officeDocument/2006/relationships/diagramData" Target="../diagrams/data20.xml"/><Relationship Id="rId12" Type="http://schemas.openxmlformats.org/officeDocument/2006/relationships/diagramData" Target="../diagrams/data21.xml"/><Relationship Id="rId2" Type="http://schemas.openxmlformats.org/officeDocument/2006/relationships/diagramData" Target="../diagrams/data19.xml"/><Relationship Id="rId16" Type="http://schemas.microsoft.com/office/2007/relationships/diagramDrawing" Target="../diagrams/drawing21.xml"/><Relationship Id="rId1" Type="http://schemas.openxmlformats.org/officeDocument/2006/relationships/slideLayout" Target="../slideLayouts/slideLayout6.xml"/><Relationship Id="rId6" Type="http://schemas.microsoft.com/office/2007/relationships/diagramDrawing" Target="../diagrams/drawing19.xml"/><Relationship Id="rId11" Type="http://schemas.microsoft.com/office/2007/relationships/diagramDrawing" Target="../diagrams/drawing20.xml"/><Relationship Id="rId5" Type="http://schemas.openxmlformats.org/officeDocument/2006/relationships/diagramColors" Target="../diagrams/colors19.xml"/><Relationship Id="rId15" Type="http://schemas.openxmlformats.org/officeDocument/2006/relationships/diagramColors" Target="../diagrams/colors21.xml"/><Relationship Id="rId10" Type="http://schemas.openxmlformats.org/officeDocument/2006/relationships/diagramColors" Target="../diagrams/colors20.xml"/><Relationship Id="rId4" Type="http://schemas.openxmlformats.org/officeDocument/2006/relationships/diagramQuickStyle" Target="../diagrams/quickStyle19.xml"/><Relationship Id="rId9" Type="http://schemas.openxmlformats.org/officeDocument/2006/relationships/diagramQuickStyle" Target="../diagrams/quickStyle20.xml"/><Relationship Id="rId14" Type="http://schemas.openxmlformats.org/officeDocument/2006/relationships/diagramQuickStyle" Target="../diagrams/quickStyle21.xml"/></Relationships>
</file>

<file path=ppt/slides/_rels/slide9.xml.rels><?xml version="1.0" encoding="UTF-8" standalone="yes"?>
<Relationships xmlns="http://schemas.openxmlformats.org/package/2006/relationships"><Relationship Id="rId8" Type="http://schemas.openxmlformats.org/officeDocument/2006/relationships/diagramLayout" Target="../diagrams/layout23.xml"/><Relationship Id="rId13" Type="http://schemas.openxmlformats.org/officeDocument/2006/relationships/diagramLayout" Target="../diagrams/layout24.xml"/><Relationship Id="rId3" Type="http://schemas.openxmlformats.org/officeDocument/2006/relationships/diagramLayout" Target="../diagrams/layout22.xml"/><Relationship Id="rId7" Type="http://schemas.openxmlformats.org/officeDocument/2006/relationships/diagramData" Target="../diagrams/data23.xml"/><Relationship Id="rId12" Type="http://schemas.openxmlformats.org/officeDocument/2006/relationships/diagramData" Target="../diagrams/data24.xml"/><Relationship Id="rId2" Type="http://schemas.openxmlformats.org/officeDocument/2006/relationships/diagramData" Target="../diagrams/data22.xml"/><Relationship Id="rId16" Type="http://schemas.microsoft.com/office/2007/relationships/diagramDrawing" Target="../diagrams/drawing24.xml"/><Relationship Id="rId1" Type="http://schemas.openxmlformats.org/officeDocument/2006/relationships/slideLayout" Target="../slideLayouts/slideLayout6.xml"/><Relationship Id="rId6" Type="http://schemas.microsoft.com/office/2007/relationships/diagramDrawing" Target="../diagrams/drawing22.xml"/><Relationship Id="rId11" Type="http://schemas.microsoft.com/office/2007/relationships/diagramDrawing" Target="../diagrams/drawing23.xml"/><Relationship Id="rId5" Type="http://schemas.openxmlformats.org/officeDocument/2006/relationships/diagramColors" Target="../diagrams/colors22.xml"/><Relationship Id="rId15" Type="http://schemas.openxmlformats.org/officeDocument/2006/relationships/diagramColors" Target="../diagrams/colors24.xml"/><Relationship Id="rId10" Type="http://schemas.openxmlformats.org/officeDocument/2006/relationships/diagramColors" Target="../diagrams/colors23.xml"/><Relationship Id="rId4" Type="http://schemas.openxmlformats.org/officeDocument/2006/relationships/diagramQuickStyle" Target="../diagrams/quickStyle22.xml"/><Relationship Id="rId9" Type="http://schemas.openxmlformats.org/officeDocument/2006/relationships/diagramQuickStyle" Target="../diagrams/quickStyle23.xml"/><Relationship Id="rId14" Type="http://schemas.openxmlformats.org/officeDocument/2006/relationships/diagramQuickStyle" Target="../diagrams/quickStyle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67544" y="1196752"/>
            <a:ext cx="8280920" cy="3960440"/>
          </a:xfrm>
        </p:spPr>
        <p:txBody>
          <a:bodyPr>
            <a:noAutofit/>
          </a:bodyPr>
          <a:lstStyle/>
          <a:p>
            <a:pPr algn="ctr"/>
            <a:r>
              <a:rPr lang="ru-RU" sz="3600" b="1" dirty="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Алгоритм действий </a:t>
            </a:r>
            <a:r>
              <a:rPr lang="ru-RU" sz="3600" b="1"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
            </a:r>
            <a:br>
              <a:rPr lang="ru-RU" sz="3600" b="1"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br>
            <a:r>
              <a:rPr lang="ru-RU" sz="3600" b="1"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a:t>
            </a:r>
            <a:r>
              <a:rPr lang="ru-RU" sz="3600" b="1" dirty="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клиентский путь</a:t>
            </a:r>
            <a:r>
              <a:rPr lang="ru-RU" sz="3600" b="1"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 </a:t>
            </a:r>
            <a:br>
              <a:rPr lang="ru-RU" sz="3600" b="1"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br>
            <a:r>
              <a:rPr lang="ru-RU" sz="3600" b="1"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для инвестора для </a:t>
            </a:r>
            <a:r>
              <a:rPr lang="ru-RU" sz="3600" b="1" dirty="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получения земельного участка </a:t>
            </a:r>
            <a:r>
              <a:rPr lang="ru-RU" sz="3600" b="1"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
            </a:r>
            <a:br>
              <a:rPr lang="ru-RU" sz="3600" b="1"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br>
            <a:r>
              <a:rPr lang="ru-RU" sz="3600" b="1"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a:t>
            </a:r>
            <a:r>
              <a:rPr lang="ru-RU" sz="3600" b="1" dirty="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на торгах)</a:t>
            </a:r>
            <a:br>
              <a:rPr lang="ru-RU" sz="3600" b="1" dirty="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br>
            <a:r>
              <a:rPr lang="ru-RU" sz="3600" b="1" dirty="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на территории Владимирской </a:t>
            </a:r>
            <a:r>
              <a:rPr lang="ru-RU" sz="3600" b="1"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области</a:t>
            </a:r>
            <a:endParaRPr lang="ru-RU" sz="2800" b="1" dirty="0">
              <a:solidFill>
                <a:srgbClr val="002060"/>
              </a:solidFill>
              <a:effectLst>
                <a:outerShdw blurRad="38100" dist="38100" dir="2700000" algn="tl">
                  <a:srgbClr val="000000">
                    <a:alpha val="43137"/>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xmlns="" val="7163679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D:\Душкова\Downloads\plan-sud.jpg"/>
          <p:cNvPicPr>
            <a:picLocks noChangeAspect="1" noChangeArrowheads="1"/>
          </p:cNvPicPr>
          <p:nvPr/>
        </p:nvPicPr>
        <p:blipFill>
          <a:blip r:embed="rId2" cstate="print">
            <a:extLst>
              <a:ext uri="{BEBA8EAE-BF5A-486C-A8C5-ECC9F3942E4B}">
                <a14:imgProps xmlns:a14="http://schemas.microsoft.com/office/drawing/2010/main" xmlns="">
                  <a14:imgLayer r:embed="rId3">
                    <a14:imgEffect>
                      <a14:brightnessContrast bright="20000" contrast="20000"/>
                    </a14:imgEffect>
                  </a14:imgLayer>
                </a14:imgProps>
              </a:ext>
              <a:ext uri="{28A0092B-C50C-407E-A947-70E740481C1C}">
                <a14:useLocalDpi xmlns:a14="http://schemas.microsoft.com/office/drawing/2010/main" xmlns="" val="0"/>
              </a:ext>
            </a:extLst>
          </a:blip>
          <a:srcRect/>
          <a:stretch>
            <a:fillRect/>
          </a:stretch>
        </p:blipFill>
        <p:spPr bwMode="auto">
          <a:xfrm>
            <a:off x="395536" y="4990612"/>
            <a:ext cx="2880320" cy="1390716"/>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xmlns="">
                <a:solidFill>
                  <a:srgbClr val="FFFFFF"/>
                </a:solidFill>
              </a14:hiddenFill>
            </a:ext>
          </a:extLst>
        </p:spPr>
      </p:pic>
      <p:graphicFrame>
        <p:nvGraphicFramePr>
          <p:cNvPr id="2" name="Схема 1"/>
          <p:cNvGraphicFramePr/>
          <p:nvPr>
            <p:extLst>
              <p:ext uri="{D42A27DB-BD31-4B8C-83A1-F6EECF244321}">
                <p14:modId xmlns:p14="http://schemas.microsoft.com/office/powerpoint/2010/main" xmlns="" val="1258429549"/>
              </p:ext>
            </p:extLst>
          </p:nvPr>
        </p:nvGraphicFramePr>
        <p:xfrm>
          <a:off x="395536" y="764703"/>
          <a:ext cx="8496944" cy="253582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12" name="Схема 11"/>
          <p:cNvGraphicFramePr/>
          <p:nvPr>
            <p:extLst>
              <p:ext uri="{D42A27DB-BD31-4B8C-83A1-F6EECF244321}">
                <p14:modId xmlns:p14="http://schemas.microsoft.com/office/powerpoint/2010/main" xmlns="" val="211964618"/>
              </p:ext>
            </p:extLst>
          </p:nvPr>
        </p:nvGraphicFramePr>
        <p:xfrm>
          <a:off x="467544" y="2924944"/>
          <a:ext cx="2664296" cy="1840805"/>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
        <p:nvSpPr>
          <p:cNvPr id="14" name="Заголовок 13"/>
          <p:cNvSpPr>
            <a:spLocks noGrp="1"/>
          </p:cNvSpPr>
          <p:nvPr>
            <p:ph type="title"/>
          </p:nvPr>
        </p:nvSpPr>
        <p:spPr>
          <a:xfrm>
            <a:off x="0" y="-27384"/>
            <a:ext cx="9144000" cy="792088"/>
          </a:xfrm>
          <a:gradFill flip="none" rotWithShape="1">
            <a:gsLst>
              <a:gs pos="0">
                <a:schemeClr val="accent1">
                  <a:tint val="66000"/>
                  <a:satMod val="160000"/>
                  <a:lumMod val="100000"/>
                </a:schemeClr>
              </a:gs>
              <a:gs pos="50000">
                <a:schemeClr val="accent1">
                  <a:tint val="44500"/>
                  <a:satMod val="160000"/>
                  <a:lumMod val="63000"/>
                  <a:lumOff val="37000"/>
                </a:schemeClr>
              </a:gs>
              <a:gs pos="100000">
                <a:schemeClr val="accent1">
                  <a:tint val="23500"/>
                  <a:satMod val="160000"/>
                  <a:lumMod val="0"/>
                  <a:lumOff val="100000"/>
                </a:schemeClr>
              </a:gs>
            </a:gsLst>
            <a:lin ang="16200000" scaled="1"/>
            <a:tileRect/>
          </a:gradFill>
        </p:spPr>
        <p:txBody>
          <a:bodyPr>
            <a:normAutofit/>
          </a:bodyPr>
          <a:lstStyle/>
          <a:p>
            <a:pPr marL="266700" algn="l"/>
            <a:r>
              <a:rPr lang="ru-RU" sz="1800" b="1"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Алгоритм действий </a:t>
            </a:r>
            <a:r>
              <a:rPr lang="en-US" sz="1800" b="1"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 </a:t>
            </a:r>
            <a:r>
              <a:rPr lang="ru-RU" sz="1800" b="1"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(«клиентский путь») для инвестора</a:t>
            </a:r>
            <a:r>
              <a:rPr lang="en-US" sz="1800" b="1"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 </a:t>
            </a:r>
            <a:r>
              <a:rPr lang="ru-RU" sz="1800" b="1"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для получения </a:t>
            </a:r>
            <a:r>
              <a:rPr lang="en-US" sz="1800" b="1"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
            </a:r>
            <a:br>
              <a:rPr lang="en-US" sz="1800" b="1"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br>
            <a:r>
              <a:rPr lang="ru-RU" sz="1800" b="1"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земельного участка (на торгах)</a:t>
            </a:r>
            <a:endParaRPr lang="ru-RU" sz="1800" dirty="0">
              <a:solidFill>
                <a:srgbClr val="002060"/>
              </a:solidFill>
              <a:effectLst>
                <a:outerShdw blurRad="38100" dist="38100" dir="2700000" algn="tl">
                  <a:srgbClr val="000000">
                    <a:alpha val="43137"/>
                  </a:srgbClr>
                </a:outerShdw>
              </a:effectLst>
            </a:endParaRPr>
          </a:p>
        </p:txBody>
      </p:sp>
      <p:graphicFrame>
        <p:nvGraphicFramePr>
          <p:cNvPr id="6" name="Схема 5"/>
          <p:cNvGraphicFramePr/>
          <p:nvPr>
            <p:extLst>
              <p:ext uri="{D42A27DB-BD31-4B8C-83A1-F6EECF244321}">
                <p14:modId xmlns:p14="http://schemas.microsoft.com/office/powerpoint/2010/main" xmlns="" val="2218866235"/>
              </p:ext>
            </p:extLst>
          </p:nvPr>
        </p:nvGraphicFramePr>
        <p:xfrm>
          <a:off x="3203848" y="3356992"/>
          <a:ext cx="5735960" cy="3713013"/>
        </p:xfrm>
        <a:graphic>
          <a:graphicData uri="http://schemas.openxmlformats.org/drawingml/2006/diagram">
            <dgm:relIds xmlns:dgm="http://schemas.openxmlformats.org/drawingml/2006/diagram" xmlns:r="http://schemas.openxmlformats.org/officeDocument/2006/relationships" r:dm="rId14" r:lo="rId15" r:qs="rId16" r:cs="rId17"/>
          </a:graphicData>
        </a:graphic>
      </p:graphicFrame>
    </p:spTree>
    <p:extLst>
      <p:ext uri="{BB962C8B-B14F-4D97-AF65-F5344CB8AC3E}">
        <p14:creationId xmlns:p14="http://schemas.microsoft.com/office/powerpoint/2010/main" xmlns="" val="12291825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Схема 1"/>
          <p:cNvGraphicFramePr/>
          <p:nvPr>
            <p:extLst>
              <p:ext uri="{D42A27DB-BD31-4B8C-83A1-F6EECF244321}">
                <p14:modId xmlns:p14="http://schemas.microsoft.com/office/powerpoint/2010/main" xmlns="" val="654729817"/>
              </p:ext>
            </p:extLst>
          </p:nvPr>
        </p:nvGraphicFramePr>
        <p:xfrm>
          <a:off x="395536" y="764703"/>
          <a:ext cx="8496944" cy="25358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12" name="Схема 11"/>
          <p:cNvGraphicFramePr/>
          <p:nvPr>
            <p:extLst>
              <p:ext uri="{D42A27DB-BD31-4B8C-83A1-F6EECF244321}">
                <p14:modId xmlns:p14="http://schemas.microsoft.com/office/powerpoint/2010/main" xmlns="" val="3069162915"/>
              </p:ext>
            </p:extLst>
          </p:nvPr>
        </p:nvGraphicFramePr>
        <p:xfrm>
          <a:off x="467544" y="2924944"/>
          <a:ext cx="2664296" cy="1840805"/>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14" name="Заголовок 13"/>
          <p:cNvSpPr>
            <a:spLocks noGrp="1"/>
          </p:cNvSpPr>
          <p:nvPr>
            <p:ph type="title"/>
          </p:nvPr>
        </p:nvSpPr>
        <p:spPr>
          <a:xfrm>
            <a:off x="0" y="-27384"/>
            <a:ext cx="9144000" cy="792088"/>
          </a:xfrm>
          <a:gradFill flip="none" rotWithShape="1">
            <a:gsLst>
              <a:gs pos="0">
                <a:schemeClr val="accent1">
                  <a:tint val="66000"/>
                  <a:satMod val="160000"/>
                  <a:lumMod val="100000"/>
                </a:schemeClr>
              </a:gs>
              <a:gs pos="50000">
                <a:schemeClr val="accent1">
                  <a:tint val="44500"/>
                  <a:satMod val="160000"/>
                  <a:lumMod val="63000"/>
                  <a:lumOff val="37000"/>
                </a:schemeClr>
              </a:gs>
              <a:gs pos="100000">
                <a:schemeClr val="accent1">
                  <a:tint val="23500"/>
                  <a:satMod val="160000"/>
                  <a:lumMod val="0"/>
                  <a:lumOff val="100000"/>
                </a:schemeClr>
              </a:gs>
            </a:gsLst>
            <a:lin ang="16200000" scaled="1"/>
            <a:tileRect/>
          </a:gradFill>
        </p:spPr>
        <p:txBody>
          <a:bodyPr>
            <a:normAutofit/>
          </a:bodyPr>
          <a:lstStyle/>
          <a:p>
            <a:pPr marL="266700" algn="l"/>
            <a:r>
              <a:rPr lang="ru-RU" sz="1800" b="1"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Алгоритм действий </a:t>
            </a:r>
            <a:r>
              <a:rPr lang="en-US" sz="1800" b="1"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 </a:t>
            </a:r>
            <a:r>
              <a:rPr lang="ru-RU" sz="1800" b="1"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(«клиентский путь») для инвестора</a:t>
            </a:r>
            <a:r>
              <a:rPr lang="en-US" sz="1800" b="1"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 </a:t>
            </a:r>
            <a:r>
              <a:rPr lang="ru-RU" sz="1800" b="1"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для получения </a:t>
            </a:r>
            <a:r>
              <a:rPr lang="en-US" sz="1800" b="1"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
            </a:r>
            <a:br>
              <a:rPr lang="en-US" sz="1800" b="1"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br>
            <a:r>
              <a:rPr lang="ru-RU" sz="1800" b="1"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земельного участка (на торгах)</a:t>
            </a:r>
            <a:endParaRPr lang="ru-RU" sz="1800" dirty="0">
              <a:solidFill>
                <a:srgbClr val="002060"/>
              </a:solidFill>
              <a:effectLst>
                <a:outerShdw blurRad="38100" dist="38100" dir="2700000" algn="tl">
                  <a:srgbClr val="000000">
                    <a:alpha val="43137"/>
                  </a:srgbClr>
                </a:outerShdw>
              </a:effectLst>
            </a:endParaRPr>
          </a:p>
        </p:txBody>
      </p:sp>
      <p:graphicFrame>
        <p:nvGraphicFramePr>
          <p:cNvPr id="6" name="Схема 5"/>
          <p:cNvGraphicFramePr/>
          <p:nvPr>
            <p:extLst>
              <p:ext uri="{D42A27DB-BD31-4B8C-83A1-F6EECF244321}">
                <p14:modId xmlns:p14="http://schemas.microsoft.com/office/powerpoint/2010/main" xmlns="" val="2607798623"/>
              </p:ext>
            </p:extLst>
          </p:nvPr>
        </p:nvGraphicFramePr>
        <p:xfrm>
          <a:off x="3203848" y="3356993"/>
          <a:ext cx="5735960" cy="1800199"/>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pic>
        <p:nvPicPr>
          <p:cNvPr id="7" name="Picture 3" descr="D:\Душкова\Downloads\Doverennost-scaled.jpg"/>
          <p:cNvPicPr>
            <a:picLocks noChangeAspect="1" noChangeArrowheads="1"/>
          </p:cNvPicPr>
          <p:nvPr/>
        </p:nvPicPr>
        <p:blipFill>
          <a:blip r:embed="rId17" cstate="print">
            <a:extLst>
              <a:ext uri="{28A0092B-C50C-407E-A947-70E740481C1C}">
                <a14:useLocalDpi xmlns:a14="http://schemas.microsoft.com/office/drawing/2010/main" xmlns="" val="0"/>
              </a:ext>
            </a:extLst>
          </a:blip>
          <a:srcRect/>
          <a:stretch>
            <a:fillRect/>
          </a:stretch>
        </p:blipFill>
        <p:spPr bwMode="auto">
          <a:xfrm>
            <a:off x="2660947" y="4653136"/>
            <a:ext cx="3423221" cy="191683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467817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Схема 1"/>
          <p:cNvGraphicFramePr/>
          <p:nvPr>
            <p:extLst>
              <p:ext uri="{D42A27DB-BD31-4B8C-83A1-F6EECF244321}">
                <p14:modId xmlns:p14="http://schemas.microsoft.com/office/powerpoint/2010/main" xmlns="" val="120521446"/>
              </p:ext>
            </p:extLst>
          </p:nvPr>
        </p:nvGraphicFramePr>
        <p:xfrm>
          <a:off x="395536" y="764703"/>
          <a:ext cx="8496944" cy="25358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12" name="Схема 11"/>
          <p:cNvGraphicFramePr/>
          <p:nvPr>
            <p:extLst>
              <p:ext uri="{D42A27DB-BD31-4B8C-83A1-F6EECF244321}">
                <p14:modId xmlns:p14="http://schemas.microsoft.com/office/powerpoint/2010/main" xmlns="" val="754749204"/>
              </p:ext>
            </p:extLst>
          </p:nvPr>
        </p:nvGraphicFramePr>
        <p:xfrm>
          <a:off x="467544" y="2924944"/>
          <a:ext cx="2664296" cy="1840805"/>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14" name="Заголовок 13"/>
          <p:cNvSpPr>
            <a:spLocks noGrp="1"/>
          </p:cNvSpPr>
          <p:nvPr>
            <p:ph type="title"/>
          </p:nvPr>
        </p:nvSpPr>
        <p:spPr>
          <a:xfrm>
            <a:off x="0" y="-27384"/>
            <a:ext cx="9144000" cy="792088"/>
          </a:xfrm>
          <a:gradFill flip="none" rotWithShape="1">
            <a:gsLst>
              <a:gs pos="0">
                <a:schemeClr val="accent1">
                  <a:tint val="66000"/>
                  <a:satMod val="160000"/>
                  <a:lumMod val="100000"/>
                </a:schemeClr>
              </a:gs>
              <a:gs pos="50000">
                <a:schemeClr val="accent1">
                  <a:tint val="44500"/>
                  <a:satMod val="160000"/>
                  <a:lumMod val="63000"/>
                  <a:lumOff val="37000"/>
                </a:schemeClr>
              </a:gs>
              <a:gs pos="100000">
                <a:schemeClr val="accent1">
                  <a:tint val="23500"/>
                  <a:satMod val="160000"/>
                  <a:lumMod val="0"/>
                  <a:lumOff val="100000"/>
                </a:schemeClr>
              </a:gs>
            </a:gsLst>
            <a:lin ang="16200000" scaled="1"/>
            <a:tileRect/>
          </a:gradFill>
        </p:spPr>
        <p:txBody>
          <a:bodyPr>
            <a:normAutofit/>
          </a:bodyPr>
          <a:lstStyle/>
          <a:p>
            <a:pPr marL="266700" algn="l"/>
            <a:r>
              <a:rPr lang="ru-RU" sz="1800" b="1"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Алгоритм действий </a:t>
            </a:r>
            <a:r>
              <a:rPr lang="en-US" sz="1800" b="1"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 </a:t>
            </a:r>
            <a:r>
              <a:rPr lang="ru-RU" sz="1800" b="1"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(«клиентский путь») для инвестора</a:t>
            </a:r>
            <a:r>
              <a:rPr lang="en-US" sz="1800" b="1"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 </a:t>
            </a:r>
            <a:r>
              <a:rPr lang="ru-RU" sz="1800" b="1"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для получения </a:t>
            </a:r>
            <a:r>
              <a:rPr lang="en-US" sz="1800" b="1"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
            </a:r>
            <a:br>
              <a:rPr lang="en-US" sz="1800" b="1"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br>
            <a:r>
              <a:rPr lang="ru-RU" sz="1800" b="1"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земельного участка (на торгах)</a:t>
            </a:r>
            <a:endParaRPr lang="ru-RU" sz="1800" dirty="0">
              <a:solidFill>
                <a:srgbClr val="002060"/>
              </a:solidFill>
              <a:effectLst>
                <a:outerShdw blurRad="38100" dist="38100" dir="2700000" algn="tl">
                  <a:srgbClr val="000000">
                    <a:alpha val="43137"/>
                  </a:srgbClr>
                </a:outerShdw>
              </a:effectLst>
            </a:endParaRPr>
          </a:p>
        </p:txBody>
      </p:sp>
      <p:graphicFrame>
        <p:nvGraphicFramePr>
          <p:cNvPr id="6" name="Схема 5"/>
          <p:cNvGraphicFramePr/>
          <p:nvPr>
            <p:extLst>
              <p:ext uri="{D42A27DB-BD31-4B8C-83A1-F6EECF244321}">
                <p14:modId xmlns:p14="http://schemas.microsoft.com/office/powerpoint/2010/main" xmlns="" val="1651469969"/>
              </p:ext>
            </p:extLst>
          </p:nvPr>
        </p:nvGraphicFramePr>
        <p:xfrm>
          <a:off x="3203848" y="3284984"/>
          <a:ext cx="5760640" cy="2016222"/>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sp>
        <p:nvSpPr>
          <p:cNvPr id="9" name="Прямоугольник 8"/>
          <p:cNvSpPr/>
          <p:nvPr/>
        </p:nvSpPr>
        <p:spPr>
          <a:xfrm>
            <a:off x="467544" y="4726885"/>
            <a:ext cx="2630461" cy="646331"/>
          </a:xfrm>
          <a:prstGeom prst="rect">
            <a:avLst/>
          </a:prstGeom>
        </p:spPr>
        <p:txBody>
          <a:bodyPr wrap="square">
            <a:spAutoFit/>
          </a:bodyPr>
          <a:lstStyle/>
          <a:p>
            <a:pPr algn="just"/>
            <a:r>
              <a:rPr lang="ru-RU" sz="1200" dirty="0" smtClean="0">
                <a:latin typeface="Times New Roman" pitchFamily="18" charset="0"/>
                <a:cs typeface="Times New Roman" pitchFamily="18" charset="0"/>
              </a:rPr>
              <a:t>* срок </a:t>
            </a:r>
            <a:r>
              <a:rPr lang="ru-RU" sz="1200" dirty="0">
                <a:latin typeface="Times New Roman" pitchFamily="18" charset="0"/>
                <a:cs typeface="Times New Roman" pitchFamily="18" charset="0"/>
              </a:rPr>
              <a:t>может быть увеличен до 9 рабочих дней в случае подачи документов через МФЦ</a:t>
            </a:r>
          </a:p>
        </p:txBody>
      </p:sp>
      <p:sp>
        <p:nvSpPr>
          <p:cNvPr id="10" name="Прямоугольник 9"/>
          <p:cNvSpPr/>
          <p:nvPr/>
        </p:nvSpPr>
        <p:spPr>
          <a:xfrm>
            <a:off x="467544" y="5373216"/>
            <a:ext cx="8496944" cy="1415772"/>
          </a:xfrm>
          <a:prstGeom prst="rect">
            <a:avLst/>
          </a:prstGeom>
        </p:spPr>
        <p:style>
          <a:lnRef idx="0">
            <a:schemeClr val="accent2"/>
          </a:lnRef>
          <a:fillRef idx="3">
            <a:schemeClr val="accent2"/>
          </a:fillRef>
          <a:effectRef idx="3">
            <a:schemeClr val="accent2"/>
          </a:effectRef>
          <a:fontRef idx="minor">
            <a:schemeClr val="lt1"/>
          </a:fontRef>
        </p:style>
        <p:txBody>
          <a:bodyPr wrap="square">
            <a:spAutoFit/>
          </a:bodyPr>
          <a:lstStyle/>
          <a:p>
            <a:pPr algn="just"/>
            <a:r>
              <a:rPr lang="ru-RU" sz="1400" dirty="0" smtClean="0">
                <a:latin typeface="Times New Roman" pitchFamily="18" charset="0"/>
                <a:cs typeface="Times New Roman" pitchFamily="18" charset="0"/>
              </a:rPr>
              <a:t>Согласно </a:t>
            </a:r>
            <a:r>
              <a:rPr lang="ru-RU" sz="1400" dirty="0">
                <a:latin typeface="Times New Roman" pitchFamily="18" charset="0"/>
                <a:cs typeface="Times New Roman" pitchFamily="18" charset="0"/>
              </a:rPr>
              <a:t>пункту 7 статьи 39.11 ЗК РФ в случае, если в соответствии с основным видом разрешенного использования земельного участка предусматривается строительство зданий, сооружений, предоставление такого земельного участка осуществляется путем проведения аукциона на право заключения договора аренды земельного участка, за исключением случаев проведения аукциона по продаже земельного участка или аукциона на право заключения договора аренды земельного участка в соответствии со статьей 39.18 настоящего Кодекса.</a:t>
            </a:r>
          </a:p>
        </p:txBody>
      </p:sp>
    </p:spTree>
    <p:extLst>
      <p:ext uri="{BB962C8B-B14F-4D97-AF65-F5344CB8AC3E}">
        <p14:creationId xmlns:p14="http://schemas.microsoft.com/office/powerpoint/2010/main" xmlns="" val="24258457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611560" y="908720"/>
            <a:ext cx="8229600" cy="4392488"/>
          </a:xfrm>
        </p:spPr>
        <p:txBody>
          <a:bodyPr>
            <a:noAutofit/>
          </a:bodyPr>
          <a:lstStyle/>
          <a:p>
            <a:r>
              <a:rPr lang="ru-RU" sz="3600" b="1" dirty="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План-график и плановые показатели </a:t>
            </a:r>
            <a:r>
              <a:rPr lang="en-US" sz="3600" b="1" dirty="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
            </a:r>
            <a:br>
              <a:rPr lang="en-US" sz="3600" b="1" dirty="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br>
            <a:r>
              <a:rPr lang="ru-RU" sz="3600" b="1" dirty="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(целевые сроки проведения процедур) </a:t>
            </a:r>
            <a:r>
              <a:rPr lang="en-US" sz="3600" b="1" dirty="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
            </a:r>
            <a:br>
              <a:rPr lang="en-US" sz="3600" b="1" dirty="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br>
            <a:r>
              <a:rPr lang="ru-RU" sz="3600" b="1" dirty="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по внедрению и ведению</a:t>
            </a:r>
            <a:r>
              <a:rPr lang="en-US" sz="3600" b="1" dirty="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 </a:t>
            </a:r>
            <a:br>
              <a:rPr lang="en-US" sz="3600" b="1" dirty="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br>
            <a:r>
              <a:rPr lang="ru-RU" sz="3600" b="1" dirty="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во Владимирской области алгоритма действий («клиентского пути») </a:t>
            </a:r>
            <a:r>
              <a:rPr lang="ru-RU" sz="3600" b="1"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
            </a:r>
            <a:br>
              <a:rPr lang="ru-RU" sz="3600" b="1"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br>
            <a:r>
              <a:rPr lang="ru-RU" sz="3600" b="1"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для </a:t>
            </a:r>
            <a:r>
              <a:rPr lang="ru-RU" sz="3600" b="1" dirty="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инвестора для получения земельного участка (на торгах</a:t>
            </a:r>
            <a:r>
              <a:rPr lang="ru-RU" sz="3600" b="1"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a:t>
            </a:r>
            <a:br>
              <a:rPr lang="ru-RU" sz="3600" b="1"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br>
            <a:r>
              <a:rPr lang="ru-RU" sz="3600" b="1"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на </a:t>
            </a:r>
            <a:r>
              <a:rPr lang="ru-RU" sz="3600" b="1" dirty="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2022 – 2023 годы</a:t>
            </a:r>
          </a:p>
        </p:txBody>
      </p:sp>
    </p:spTree>
    <p:extLst>
      <p:ext uri="{BB962C8B-B14F-4D97-AF65-F5344CB8AC3E}">
        <p14:creationId xmlns:p14="http://schemas.microsoft.com/office/powerpoint/2010/main" xmlns="" val="23317218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Таблица 3"/>
          <p:cNvGraphicFramePr>
            <a:graphicFrameLocks noGrp="1"/>
          </p:cNvGraphicFramePr>
          <p:nvPr>
            <p:extLst>
              <p:ext uri="{D42A27DB-BD31-4B8C-83A1-F6EECF244321}">
                <p14:modId xmlns:p14="http://schemas.microsoft.com/office/powerpoint/2010/main" xmlns="" val="1172356108"/>
              </p:ext>
            </p:extLst>
          </p:nvPr>
        </p:nvGraphicFramePr>
        <p:xfrm>
          <a:off x="539552" y="476672"/>
          <a:ext cx="8136901" cy="5610184"/>
        </p:xfrm>
        <a:graphic>
          <a:graphicData uri="http://schemas.openxmlformats.org/drawingml/2006/table">
            <a:tbl>
              <a:tblPr firstRow="1" firstCol="1" bandRow="1">
                <a:tableStyleId>{5C22544A-7EE6-4342-B048-85BDC9FD1C3A}</a:tableStyleId>
              </a:tblPr>
              <a:tblGrid>
                <a:gridCol w="472834"/>
                <a:gridCol w="1707947"/>
                <a:gridCol w="850970"/>
                <a:gridCol w="850303"/>
                <a:gridCol w="566868"/>
                <a:gridCol w="567534"/>
                <a:gridCol w="567534"/>
                <a:gridCol w="567534"/>
                <a:gridCol w="567534"/>
                <a:gridCol w="1417843"/>
              </a:tblGrid>
              <a:tr h="118405">
                <a:tc rowSpan="2">
                  <a:txBody>
                    <a:bodyPr/>
                    <a:lstStyle/>
                    <a:p>
                      <a:pPr algn="ctr">
                        <a:lnSpc>
                          <a:spcPct val="115000"/>
                        </a:lnSpc>
                        <a:spcAft>
                          <a:spcPts val="0"/>
                        </a:spcAft>
                      </a:pPr>
                      <a:r>
                        <a:rPr lang="ru-RU" sz="1100" dirty="0">
                          <a:effectLst/>
                          <a:latin typeface="Times New Roman" pitchFamily="18" charset="0"/>
                          <a:cs typeface="Times New Roman" pitchFamily="18" charset="0"/>
                        </a:rPr>
                        <a:t>№ п/п</a:t>
                      </a:r>
                      <a:endParaRPr lang="ru-RU" sz="1100" dirty="0">
                        <a:effectLst/>
                        <a:latin typeface="Times New Roman" pitchFamily="18" charset="0"/>
                        <a:ea typeface="Times New Roman"/>
                        <a:cs typeface="Times New Roman" pitchFamily="18" charset="0"/>
                      </a:endParaRPr>
                    </a:p>
                  </a:txBody>
                  <a:tcPr marL="0" marR="0" marT="0" marB="0" anchor="ctr"/>
                </a:tc>
                <a:tc rowSpan="2">
                  <a:txBody>
                    <a:bodyPr/>
                    <a:lstStyle/>
                    <a:p>
                      <a:pPr algn="ctr">
                        <a:lnSpc>
                          <a:spcPct val="115000"/>
                        </a:lnSpc>
                        <a:spcAft>
                          <a:spcPts val="0"/>
                        </a:spcAft>
                      </a:pPr>
                      <a:r>
                        <a:rPr lang="ru-RU" sz="1100">
                          <a:effectLst/>
                          <a:latin typeface="Times New Roman" pitchFamily="18" charset="0"/>
                          <a:cs typeface="Times New Roman" pitchFamily="18" charset="0"/>
                        </a:rPr>
                        <a:t>Шаг алгоритма (Процедура)</a:t>
                      </a:r>
                      <a:endParaRPr lang="ru-RU" sz="1100">
                        <a:effectLst/>
                        <a:latin typeface="Times New Roman" pitchFamily="18" charset="0"/>
                        <a:ea typeface="Times New Roman"/>
                        <a:cs typeface="Times New Roman" pitchFamily="18" charset="0"/>
                      </a:endParaRPr>
                    </a:p>
                  </a:txBody>
                  <a:tcPr marL="0" marR="0" marT="0" marB="0" anchor="ctr"/>
                </a:tc>
                <a:tc rowSpan="2">
                  <a:txBody>
                    <a:bodyPr/>
                    <a:lstStyle/>
                    <a:p>
                      <a:pPr algn="ctr">
                        <a:lnSpc>
                          <a:spcPct val="115000"/>
                        </a:lnSpc>
                        <a:spcAft>
                          <a:spcPts val="0"/>
                        </a:spcAft>
                      </a:pPr>
                      <a:r>
                        <a:rPr lang="ru-RU" sz="1100">
                          <a:effectLst/>
                          <a:latin typeface="Times New Roman" pitchFamily="18" charset="0"/>
                          <a:cs typeface="Times New Roman" pitchFamily="18" charset="0"/>
                        </a:rPr>
                        <a:t>Срок фактический</a:t>
                      </a:r>
                      <a:endParaRPr lang="ru-RU" sz="1100">
                        <a:effectLst/>
                        <a:latin typeface="Times New Roman" pitchFamily="18" charset="0"/>
                        <a:ea typeface="Times New Roman"/>
                        <a:cs typeface="Times New Roman" pitchFamily="18" charset="0"/>
                      </a:endParaRPr>
                    </a:p>
                  </a:txBody>
                  <a:tcPr marL="0" marR="0" marT="0" marB="0" anchor="ctr"/>
                </a:tc>
                <a:tc rowSpan="2">
                  <a:txBody>
                    <a:bodyPr/>
                    <a:lstStyle/>
                    <a:p>
                      <a:pPr algn="ctr">
                        <a:lnSpc>
                          <a:spcPct val="115000"/>
                        </a:lnSpc>
                        <a:spcAft>
                          <a:spcPts val="0"/>
                        </a:spcAft>
                      </a:pPr>
                      <a:r>
                        <a:rPr lang="ru-RU" sz="1100">
                          <a:effectLst/>
                          <a:latin typeface="Times New Roman" pitchFamily="18" charset="0"/>
                          <a:cs typeface="Times New Roman" pitchFamily="18" charset="0"/>
                        </a:rPr>
                        <a:t>Срок целевой</a:t>
                      </a:r>
                    </a:p>
                    <a:p>
                      <a:pPr algn="ctr">
                        <a:lnSpc>
                          <a:spcPct val="115000"/>
                        </a:lnSpc>
                        <a:spcAft>
                          <a:spcPts val="0"/>
                        </a:spcAft>
                      </a:pPr>
                      <a:r>
                        <a:rPr lang="ru-RU" sz="1100">
                          <a:effectLst/>
                          <a:latin typeface="Times New Roman" pitchFamily="18" charset="0"/>
                          <a:cs typeface="Times New Roman" pitchFamily="18" charset="0"/>
                        </a:rPr>
                        <a:t> </a:t>
                      </a:r>
                      <a:endParaRPr lang="ru-RU" sz="1100">
                        <a:effectLst/>
                        <a:latin typeface="Times New Roman" pitchFamily="18" charset="0"/>
                        <a:ea typeface="Times New Roman"/>
                        <a:cs typeface="Times New Roman" pitchFamily="18" charset="0"/>
                      </a:endParaRPr>
                    </a:p>
                  </a:txBody>
                  <a:tcPr marL="0" marR="0" marT="0" marB="0" anchor="ctr"/>
                </a:tc>
                <a:tc gridSpan="5">
                  <a:txBody>
                    <a:bodyPr/>
                    <a:lstStyle/>
                    <a:p>
                      <a:pPr algn="ctr">
                        <a:lnSpc>
                          <a:spcPct val="115000"/>
                        </a:lnSpc>
                        <a:spcAft>
                          <a:spcPts val="0"/>
                        </a:spcAft>
                      </a:pPr>
                      <a:r>
                        <a:rPr lang="ru-RU" sz="1100">
                          <a:effectLst/>
                          <a:latin typeface="Times New Roman" pitchFamily="18" charset="0"/>
                          <a:cs typeface="Times New Roman" pitchFamily="18" charset="0"/>
                        </a:rPr>
                        <a:t>Плановые показатели </a:t>
                      </a:r>
                    </a:p>
                    <a:p>
                      <a:pPr algn="ctr">
                        <a:lnSpc>
                          <a:spcPct val="115000"/>
                        </a:lnSpc>
                        <a:spcAft>
                          <a:spcPts val="0"/>
                        </a:spcAft>
                      </a:pPr>
                      <a:r>
                        <a:rPr lang="ru-RU" sz="1100">
                          <a:effectLst/>
                          <a:latin typeface="Times New Roman" pitchFamily="18" charset="0"/>
                          <a:cs typeface="Times New Roman" pitchFamily="18" charset="0"/>
                        </a:rPr>
                        <a:t>(целевые сроки проведения процедур)</a:t>
                      </a:r>
                      <a:endParaRPr lang="ru-RU" sz="1100">
                        <a:effectLst/>
                        <a:latin typeface="Times New Roman" pitchFamily="18" charset="0"/>
                        <a:ea typeface="Times New Roman"/>
                        <a:cs typeface="Times New Roman" pitchFamily="18" charset="0"/>
                      </a:endParaRPr>
                    </a:p>
                  </a:txBody>
                  <a:tcPr marL="0" marR="0" marT="0" marB="0" anchor="ct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rowSpan="2">
                  <a:txBody>
                    <a:bodyPr/>
                    <a:lstStyle/>
                    <a:p>
                      <a:pPr algn="ctr">
                        <a:lnSpc>
                          <a:spcPct val="115000"/>
                        </a:lnSpc>
                        <a:spcAft>
                          <a:spcPts val="0"/>
                        </a:spcAft>
                      </a:pPr>
                      <a:r>
                        <a:rPr lang="ru-RU" sz="1100">
                          <a:effectLst/>
                          <a:latin typeface="Times New Roman" pitchFamily="18" charset="0"/>
                          <a:cs typeface="Times New Roman" pitchFamily="18" charset="0"/>
                        </a:rPr>
                        <a:t>Примечание</a:t>
                      </a:r>
                      <a:endParaRPr lang="ru-RU" sz="1100">
                        <a:effectLst/>
                        <a:latin typeface="Times New Roman" pitchFamily="18" charset="0"/>
                        <a:ea typeface="Times New Roman"/>
                        <a:cs typeface="Times New Roman" pitchFamily="18" charset="0"/>
                      </a:endParaRPr>
                    </a:p>
                  </a:txBody>
                  <a:tcPr marL="0" marR="0" marT="0" marB="0" anchor="ctr"/>
                </a:tc>
              </a:tr>
              <a:tr h="161604">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a:txBody>
                    <a:bodyPr/>
                    <a:lstStyle/>
                    <a:p>
                      <a:pPr algn="ctr">
                        <a:lnSpc>
                          <a:spcPct val="115000"/>
                        </a:lnSpc>
                        <a:spcAft>
                          <a:spcPts val="0"/>
                        </a:spcAft>
                      </a:pPr>
                      <a:r>
                        <a:rPr lang="ru-RU" sz="1100">
                          <a:effectLst/>
                          <a:latin typeface="Times New Roman" pitchFamily="18" charset="0"/>
                          <a:cs typeface="Times New Roman" pitchFamily="18" charset="0"/>
                        </a:rPr>
                        <a:t>2022</a:t>
                      </a:r>
                      <a:endParaRPr lang="ru-RU" sz="1100">
                        <a:effectLst/>
                        <a:latin typeface="Times New Roman" pitchFamily="18" charset="0"/>
                        <a:ea typeface="Times New Roman"/>
                        <a:cs typeface="Times New Roman" pitchFamily="18" charset="0"/>
                      </a:endParaRPr>
                    </a:p>
                  </a:txBody>
                  <a:tcPr marL="0" marR="0" marT="0" marB="0" anchor="ctr"/>
                </a:tc>
                <a:tc>
                  <a:txBody>
                    <a:bodyPr/>
                    <a:lstStyle/>
                    <a:p>
                      <a:pPr algn="ctr">
                        <a:lnSpc>
                          <a:spcPct val="115000"/>
                        </a:lnSpc>
                        <a:spcAft>
                          <a:spcPts val="0"/>
                        </a:spcAft>
                      </a:pPr>
                      <a:r>
                        <a:rPr lang="ru-RU" sz="1100">
                          <a:effectLst/>
                          <a:latin typeface="Times New Roman" pitchFamily="18" charset="0"/>
                          <a:cs typeface="Times New Roman" pitchFamily="18" charset="0"/>
                        </a:rPr>
                        <a:t>1 квартал 2023</a:t>
                      </a:r>
                      <a:endParaRPr lang="ru-RU" sz="1100">
                        <a:effectLst/>
                        <a:latin typeface="Times New Roman" pitchFamily="18" charset="0"/>
                        <a:ea typeface="Times New Roman"/>
                        <a:cs typeface="Times New Roman" pitchFamily="18" charset="0"/>
                      </a:endParaRPr>
                    </a:p>
                  </a:txBody>
                  <a:tcPr marL="0" marR="0" marT="0" marB="0" anchor="ctr"/>
                </a:tc>
                <a:tc>
                  <a:txBody>
                    <a:bodyPr/>
                    <a:lstStyle/>
                    <a:p>
                      <a:pPr algn="ctr">
                        <a:lnSpc>
                          <a:spcPct val="115000"/>
                        </a:lnSpc>
                        <a:spcAft>
                          <a:spcPts val="0"/>
                        </a:spcAft>
                      </a:pPr>
                      <a:r>
                        <a:rPr lang="ru-RU" sz="1100">
                          <a:effectLst/>
                          <a:latin typeface="Times New Roman" pitchFamily="18" charset="0"/>
                          <a:cs typeface="Times New Roman" pitchFamily="18" charset="0"/>
                        </a:rPr>
                        <a:t>2 квартал 2023</a:t>
                      </a:r>
                      <a:endParaRPr lang="ru-RU" sz="1100">
                        <a:effectLst/>
                        <a:latin typeface="Times New Roman" pitchFamily="18" charset="0"/>
                        <a:ea typeface="Times New Roman"/>
                        <a:cs typeface="Times New Roman" pitchFamily="18" charset="0"/>
                      </a:endParaRPr>
                    </a:p>
                  </a:txBody>
                  <a:tcPr marL="0" marR="0" marT="0" marB="0" anchor="ctr"/>
                </a:tc>
                <a:tc>
                  <a:txBody>
                    <a:bodyPr/>
                    <a:lstStyle/>
                    <a:p>
                      <a:pPr algn="ctr">
                        <a:lnSpc>
                          <a:spcPct val="115000"/>
                        </a:lnSpc>
                        <a:spcAft>
                          <a:spcPts val="0"/>
                        </a:spcAft>
                      </a:pPr>
                      <a:r>
                        <a:rPr lang="ru-RU" sz="1100">
                          <a:effectLst/>
                          <a:latin typeface="Times New Roman" pitchFamily="18" charset="0"/>
                          <a:cs typeface="Times New Roman" pitchFamily="18" charset="0"/>
                        </a:rPr>
                        <a:t>3 квартал 2023</a:t>
                      </a:r>
                      <a:endParaRPr lang="ru-RU" sz="1100">
                        <a:effectLst/>
                        <a:latin typeface="Times New Roman" pitchFamily="18" charset="0"/>
                        <a:ea typeface="Times New Roman"/>
                        <a:cs typeface="Times New Roman" pitchFamily="18" charset="0"/>
                      </a:endParaRPr>
                    </a:p>
                  </a:txBody>
                  <a:tcPr marL="0" marR="0" marT="0" marB="0" anchor="ctr"/>
                </a:tc>
                <a:tc>
                  <a:txBody>
                    <a:bodyPr/>
                    <a:lstStyle/>
                    <a:p>
                      <a:pPr algn="ctr">
                        <a:lnSpc>
                          <a:spcPct val="115000"/>
                        </a:lnSpc>
                        <a:spcAft>
                          <a:spcPts val="0"/>
                        </a:spcAft>
                      </a:pPr>
                      <a:r>
                        <a:rPr lang="ru-RU" sz="1100">
                          <a:effectLst/>
                          <a:latin typeface="Times New Roman" pitchFamily="18" charset="0"/>
                          <a:cs typeface="Times New Roman" pitchFamily="18" charset="0"/>
                        </a:rPr>
                        <a:t>4 квартал 2023</a:t>
                      </a:r>
                      <a:endParaRPr lang="ru-RU" sz="1100">
                        <a:effectLst/>
                        <a:latin typeface="Times New Roman" pitchFamily="18" charset="0"/>
                        <a:ea typeface="Times New Roman"/>
                        <a:cs typeface="Times New Roman" pitchFamily="18" charset="0"/>
                      </a:endParaRPr>
                    </a:p>
                  </a:txBody>
                  <a:tcPr marL="0" marR="0" marT="0" marB="0" anchor="ctr"/>
                </a:tc>
                <a:tc vMerge="1">
                  <a:txBody>
                    <a:bodyPr/>
                    <a:lstStyle/>
                    <a:p>
                      <a:endParaRPr lang="ru-RU"/>
                    </a:p>
                  </a:txBody>
                  <a:tcPr/>
                </a:tc>
              </a:tr>
              <a:tr h="2140036">
                <a:tc>
                  <a:txBody>
                    <a:bodyPr/>
                    <a:lstStyle/>
                    <a:p>
                      <a:pPr algn="ctr">
                        <a:lnSpc>
                          <a:spcPct val="115000"/>
                        </a:lnSpc>
                        <a:spcAft>
                          <a:spcPts val="0"/>
                        </a:spcAft>
                      </a:pPr>
                      <a:r>
                        <a:rPr lang="ru-RU" sz="1100" dirty="0">
                          <a:effectLst/>
                          <a:latin typeface="Times New Roman" pitchFamily="18" charset="0"/>
                          <a:cs typeface="Times New Roman" pitchFamily="18" charset="0"/>
                        </a:rPr>
                        <a:t>1.</a:t>
                      </a:r>
                      <a:endParaRPr lang="ru-RU" sz="1100" dirty="0">
                        <a:effectLst/>
                        <a:latin typeface="Times New Roman" pitchFamily="18" charset="0"/>
                        <a:ea typeface="Times New Roman"/>
                        <a:cs typeface="Times New Roman" pitchFamily="18" charset="0"/>
                      </a:endParaRPr>
                    </a:p>
                  </a:txBody>
                  <a:tcPr marL="0" marR="0" marT="0" marB="0" anchor="ctr"/>
                </a:tc>
                <a:tc>
                  <a:txBody>
                    <a:bodyPr/>
                    <a:lstStyle/>
                    <a:p>
                      <a:pPr algn="ctr">
                        <a:lnSpc>
                          <a:spcPct val="115000"/>
                        </a:lnSpc>
                        <a:spcAft>
                          <a:spcPts val="0"/>
                        </a:spcAft>
                      </a:pPr>
                      <a:r>
                        <a:rPr lang="ru-RU" sz="1100" dirty="0">
                          <a:effectLst/>
                          <a:latin typeface="Times New Roman" pitchFamily="18" charset="0"/>
                          <a:cs typeface="Times New Roman" pitchFamily="18" charset="0"/>
                        </a:rPr>
                        <a:t>Направление инвестором в уполномоченный орган заявления о подготовке и утверждении схемы расположения земельного участка или земельных участков на кадастровом плане территории</a:t>
                      </a:r>
                    </a:p>
                    <a:p>
                      <a:pPr algn="ctr">
                        <a:lnSpc>
                          <a:spcPct val="115000"/>
                        </a:lnSpc>
                        <a:spcAft>
                          <a:spcPts val="0"/>
                        </a:spcAft>
                      </a:pPr>
                      <a:r>
                        <a:rPr lang="ru-RU" sz="1100" dirty="0">
                          <a:effectLst/>
                          <a:latin typeface="Times New Roman" pitchFamily="18" charset="0"/>
                          <a:cs typeface="Times New Roman" pitchFamily="18" charset="0"/>
                        </a:rPr>
                        <a:t>(при необходимости</a:t>
                      </a:r>
                      <a:r>
                        <a:rPr lang="ru-RU" sz="1100" dirty="0" smtClean="0">
                          <a:effectLst/>
                          <a:latin typeface="Times New Roman" pitchFamily="18" charset="0"/>
                          <a:cs typeface="Times New Roman" pitchFamily="18" charset="0"/>
                        </a:rPr>
                        <a:t>)</a:t>
                      </a:r>
                      <a:endParaRPr lang="ru-RU" sz="1100" dirty="0">
                        <a:effectLst/>
                        <a:latin typeface="Times New Roman" pitchFamily="18" charset="0"/>
                        <a:ea typeface="Times New Roman"/>
                        <a:cs typeface="Times New Roman" pitchFamily="18" charset="0"/>
                      </a:endParaRPr>
                    </a:p>
                  </a:txBody>
                  <a:tcPr marL="0" marR="0" marT="0" marB="0" anchor="ctr"/>
                </a:tc>
                <a:tc>
                  <a:txBody>
                    <a:bodyPr/>
                    <a:lstStyle/>
                    <a:p>
                      <a:pPr algn="ctr">
                        <a:lnSpc>
                          <a:spcPct val="115000"/>
                        </a:lnSpc>
                        <a:spcAft>
                          <a:spcPts val="0"/>
                        </a:spcAft>
                      </a:pPr>
                      <a:r>
                        <a:rPr lang="ru-RU" sz="1100" dirty="0">
                          <a:effectLst/>
                          <a:latin typeface="Times New Roman" pitchFamily="18" charset="0"/>
                          <a:cs typeface="Times New Roman" pitchFamily="18" charset="0"/>
                        </a:rPr>
                        <a:t> </a:t>
                      </a:r>
                    </a:p>
                    <a:p>
                      <a:pPr algn="ctr">
                        <a:lnSpc>
                          <a:spcPct val="115000"/>
                        </a:lnSpc>
                        <a:spcAft>
                          <a:spcPts val="0"/>
                        </a:spcAft>
                      </a:pPr>
                      <a:r>
                        <a:rPr lang="ru-RU" sz="1100" dirty="0">
                          <a:effectLst/>
                          <a:latin typeface="Times New Roman" pitchFamily="18" charset="0"/>
                          <a:cs typeface="Times New Roman" pitchFamily="18" charset="0"/>
                        </a:rPr>
                        <a:t> </a:t>
                      </a:r>
                    </a:p>
                    <a:p>
                      <a:pPr algn="ctr">
                        <a:lnSpc>
                          <a:spcPct val="115000"/>
                        </a:lnSpc>
                        <a:spcAft>
                          <a:spcPts val="0"/>
                        </a:spcAft>
                      </a:pPr>
                      <a:r>
                        <a:rPr lang="ru-RU" sz="1100" dirty="0">
                          <a:effectLst/>
                          <a:latin typeface="Times New Roman" pitchFamily="18" charset="0"/>
                          <a:cs typeface="Times New Roman" pitchFamily="18" charset="0"/>
                        </a:rPr>
                        <a:t>1 рабочий </a:t>
                      </a:r>
                      <a:r>
                        <a:rPr lang="ru-RU" sz="1100" dirty="0" smtClean="0">
                          <a:effectLst/>
                          <a:latin typeface="Times New Roman" pitchFamily="18" charset="0"/>
                          <a:cs typeface="Times New Roman" pitchFamily="18" charset="0"/>
                        </a:rPr>
                        <a:t>день</a:t>
                      </a:r>
                      <a:endParaRPr lang="ru-RU" sz="1100" dirty="0">
                        <a:effectLst/>
                        <a:latin typeface="Times New Roman" pitchFamily="18" charset="0"/>
                        <a:ea typeface="Times New Roman"/>
                        <a:cs typeface="Times New Roman" pitchFamily="18" charset="0"/>
                      </a:endParaRPr>
                    </a:p>
                  </a:txBody>
                  <a:tcPr marL="0" marR="0" marT="0" marB="0" anchor="ctr"/>
                </a:tc>
                <a:tc>
                  <a:txBody>
                    <a:bodyPr/>
                    <a:lstStyle/>
                    <a:p>
                      <a:pPr algn="ctr">
                        <a:lnSpc>
                          <a:spcPct val="115000"/>
                        </a:lnSpc>
                        <a:spcAft>
                          <a:spcPts val="0"/>
                        </a:spcAft>
                      </a:pPr>
                      <a:r>
                        <a:rPr lang="ru-RU" sz="1100" dirty="0">
                          <a:effectLst/>
                          <a:latin typeface="Times New Roman" pitchFamily="18" charset="0"/>
                          <a:cs typeface="Times New Roman" pitchFamily="18" charset="0"/>
                        </a:rPr>
                        <a:t> </a:t>
                      </a:r>
                    </a:p>
                    <a:p>
                      <a:pPr algn="ctr">
                        <a:lnSpc>
                          <a:spcPct val="115000"/>
                        </a:lnSpc>
                        <a:spcAft>
                          <a:spcPts val="0"/>
                        </a:spcAft>
                      </a:pPr>
                      <a:r>
                        <a:rPr lang="ru-RU" sz="1100" dirty="0">
                          <a:effectLst/>
                          <a:latin typeface="Times New Roman" pitchFamily="18" charset="0"/>
                          <a:cs typeface="Times New Roman" pitchFamily="18" charset="0"/>
                        </a:rPr>
                        <a:t>1 рабочий день</a:t>
                      </a:r>
                      <a:endParaRPr lang="ru-RU" sz="1100" dirty="0">
                        <a:effectLst/>
                        <a:latin typeface="Times New Roman" pitchFamily="18" charset="0"/>
                        <a:ea typeface="Times New Roman"/>
                        <a:cs typeface="Times New Roman" pitchFamily="18" charset="0"/>
                      </a:endParaRPr>
                    </a:p>
                  </a:txBody>
                  <a:tcPr marL="0" marR="0" marT="0" marB="0" anchor="ctr"/>
                </a:tc>
                <a:tc>
                  <a:txBody>
                    <a:bodyPr/>
                    <a:lstStyle/>
                    <a:p>
                      <a:pPr algn="ctr">
                        <a:lnSpc>
                          <a:spcPct val="115000"/>
                        </a:lnSpc>
                        <a:spcAft>
                          <a:spcPts val="0"/>
                        </a:spcAft>
                      </a:pPr>
                      <a:r>
                        <a:rPr lang="ru-RU" sz="1100" dirty="0">
                          <a:effectLst/>
                          <a:latin typeface="Times New Roman" pitchFamily="18" charset="0"/>
                          <a:cs typeface="Times New Roman" pitchFamily="18" charset="0"/>
                        </a:rPr>
                        <a:t> </a:t>
                      </a:r>
                    </a:p>
                    <a:p>
                      <a:pPr algn="ctr">
                        <a:lnSpc>
                          <a:spcPct val="115000"/>
                        </a:lnSpc>
                        <a:spcAft>
                          <a:spcPts val="0"/>
                        </a:spcAft>
                      </a:pPr>
                      <a:r>
                        <a:rPr lang="ru-RU" sz="1100" dirty="0">
                          <a:effectLst/>
                          <a:latin typeface="Times New Roman" pitchFamily="18" charset="0"/>
                          <a:cs typeface="Times New Roman" pitchFamily="18" charset="0"/>
                        </a:rPr>
                        <a:t>1</a:t>
                      </a:r>
                      <a:endParaRPr lang="ru-RU" sz="1100" dirty="0">
                        <a:effectLst/>
                        <a:latin typeface="Times New Roman" pitchFamily="18" charset="0"/>
                        <a:ea typeface="Times New Roman"/>
                        <a:cs typeface="Times New Roman" pitchFamily="18" charset="0"/>
                      </a:endParaRPr>
                    </a:p>
                  </a:txBody>
                  <a:tcPr marL="0" marR="0" marT="0" marB="0" anchor="ctr"/>
                </a:tc>
                <a:tc>
                  <a:txBody>
                    <a:bodyPr/>
                    <a:lstStyle/>
                    <a:p>
                      <a:pPr algn="ctr">
                        <a:lnSpc>
                          <a:spcPct val="115000"/>
                        </a:lnSpc>
                        <a:spcAft>
                          <a:spcPts val="0"/>
                        </a:spcAft>
                      </a:pPr>
                      <a:r>
                        <a:rPr lang="ru-RU" sz="1100" dirty="0">
                          <a:effectLst/>
                          <a:latin typeface="Times New Roman" pitchFamily="18" charset="0"/>
                          <a:cs typeface="Times New Roman" pitchFamily="18" charset="0"/>
                        </a:rPr>
                        <a:t> </a:t>
                      </a:r>
                    </a:p>
                    <a:p>
                      <a:pPr algn="ctr">
                        <a:lnSpc>
                          <a:spcPct val="115000"/>
                        </a:lnSpc>
                        <a:spcAft>
                          <a:spcPts val="0"/>
                        </a:spcAft>
                      </a:pPr>
                      <a:r>
                        <a:rPr lang="ru-RU" sz="1100" dirty="0">
                          <a:effectLst/>
                          <a:latin typeface="Times New Roman" pitchFamily="18" charset="0"/>
                          <a:cs typeface="Times New Roman" pitchFamily="18" charset="0"/>
                        </a:rPr>
                        <a:t>1</a:t>
                      </a:r>
                      <a:endParaRPr lang="ru-RU" sz="1100" dirty="0">
                        <a:effectLst/>
                        <a:latin typeface="Times New Roman" pitchFamily="18" charset="0"/>
                        <a:ea typeface="Times New Roman"/>
                        <a:cs typeface="Times New Roman" pitchFamily="18" charset="0"/>
                      </a:endParaRPr>
                    </a:p>
                  </a:txBody>
                  <a:tcPr marL="0" marR="0" marT="0" marB="0" anchor="ctr"/>
                </a:tc>
                <a:tc>
                  <a:txBody>
                    <a:bodyPr/>
                    <a:lstStyle/>
                    <a:p>
                      <a:pPr algn="ctr">
                        <a:lnSpc>
                          <a:spcPct val="115000"/>
                        </a:lnSpc>
                        <a:spcAft>
                          <a:spcPts val="0"/>
                        </a:spcAft>
                      </a:pPr>
                      <a:r>
                        <a:rPr lang="ru-RU" sz="1100">
                          <a:effectLst/>
                          <a:latin typeface="Times New Roman" pitchFamily="18" charset="0"/>
                          <a:cs typeface="Times New Roman" pitchFamily="18" charset="0"/>
                        </a:rPr>
                        <a:t> </a:t>
                      </a:r>
                    </a:p>
                    <a:p>
                      <a:pPr algn="ctr">
                        <a:lnSpc>
                          <a:spcPct val="115000"/>
                        </a:lnSpc>
                        <a:spcAft>
                          <a:spcPts val="0"/>
                        </a:spcAft>
                      </a:pPr>
                      <a:r>
                        <a:rPr lang="ru-RU" sz="1100">
                          <a:effectLst/>
                          <a:latin typeface="Times New Roman" pitchFamily="18" charset="0"/>
                          <a:cs typeface="Times New Roman" pitchFamily="18" charset="0"/>
                        </a:rPr>
                        <a:t>1</a:t>
                      </a:r>
                      <a:endParaRPr lang="ru-RU" sz="1100">
                        <a:effectLst/>
                        <a:latin typeface="Times New Roman" pitchFamily="18" charset="0"/>
                        <a:ea typeface="Times New Roman"/>
                        <a:cs typeface="Times New Roman" pitchFamily="18" charset="0"/>
                      </a:endParaRPr>
                    </a:p>
                  </a:txBody>
                  <a:tcPr marL="0" marR="0" marT="0" marB="0" anchor="ctr"/>
                </a:tc>
                <a:tc>
                  <a:txBody>
                    <a:bodyPr/>
                    <a:lstStyle/>
                    <a:p>
                      <a:pPr algn="ctr">
                        <a:lnSpc>
                          <a:spcPct val="115000"/>
                        </a:lnSpc>
                        <a:spcAft>
                          <a:spcPts val="0"/>
                        </a:spcAft>
                      </a:pPr>
                      <a:r>
                        <a:rPr lang="ru-RU" sz="1100">
                          <a:effectLst/>
                          <a:latin typeface="Times New Roman" pitchFamily="18" charset="0"/>
                          <a:cs typeface="Times New Roman" pitchFamily="18" charset="0"/>
                        </a:rPr>
                        <a:t> </a:t>
                      </a:r>
                    </a:p>
                    <a:p>
                      <a:pPr algn="ctr">
                        <a:lnSpc>
                          <a:spcPct val="115000"/>
                        </a:lnSpc>
                        <a:spcAft>
                          <a:spcPts val="0"/>
                        </a:spcAft>
                      </a:pPr>
                      <a:r>
                        <a:rPr lang="ru-RU" sz="1100">
                          <a:effectLst/>
                          <a:latin typeface="Times New Roman" pitchFamily="18" charset="0"/>
                          <a:cs typeface="Times New Roman" pitchFamily="18" charset="0"/>
                        </a:rPr>
                        <a:t>1</a:t>
                      </a:r>
                      <a:endParaRPr lang="ru-RU" sz="1100">
                        <a:effectLst/>
                        <a:latin typeface="Times New Roman" pitchFamily="18" charset="0"/>
                        <a:ea typeface="Times New Roman"/>
                        <a:cs typeface="Times New Roman" pitchFamily="18" charset="0"/>
                      </a:endParaRPr>
                    </a:p>
                  </a:txBody>
                  <a:tcPr marL="0" marR="0" marT="0" marB="0" anchor="ctr"/>
                </a:tc>
                <a:tc>
                  <a:txBody>
                    <a:bodyPr/>
                    <a:lstStyle/>
                    <a:p>
                      <a:pPr algn="ctr">
                        <a:lnSpc>
                          <a:spcPct val="115000"/>
                        </a:lnSpc>
                        <a:spcAft>
                          <a:spcPts val="0"/>
                        </a:spcAft>
                      </a:pPr>
                      <a:r>
                        <a:rPr lang="ru-RU" sz="1100">
                          <a:effectLst/>
                          <a:latin typeface="Times New Roman" pitchFamily="18" charset="0"/>
                          <a:cs typeface="Times New Roman" pitchFamily="18" charset="0"/>
                        </a:rPr>
                        <a:t> </a:t>
                      </a:r>
                    </a:p>
                    <a:p>
                      <a:pPr algn="ctr">
                        <a:lnSpc>
                          <a:spcPct val="115000"/>
                        </a:lnSpc>
                        <a:spcAft>
                          <a:spcPts val="0"/>
                        </a:spcAft>
                      </a:pPr>
                      <a:r>
                        <a:rPr lang="ru-RU" sz="1100">
                          <a:effectLst/>
                          <a:latin typeface="Times New Roman" pitchFamily="18" charset="0"/>
                          <a:cs typeface="Times New Roman" pitchFamily="18" charset="0"/>
                        </a:rPr>
                        <a:t>1</a:t>
                      </a:r>
                      <a:endParaRPr lang="ru-RU" sz="1100">
                        <a:effectLst/>
                        <a:latin typeface="Times New Roman" pitchFamily="18" charset="0"/>
                        <a:ea typeface="Times New Roman"/>
                        <a:cs typeface="Times New Roman" pitchFamily="18" charset="0"/>
                      </a:endParaRPr>
                    </a:p>
                  </a:txBody>
                  <a:tcPr marL="0" marR="0" marT="0" marB="0" anchor="ctr"/>
                </a:tc>
                <a:tc>
                  <a:txBody>
                    <a:bodyPr/>
                    <a:lstStyle/>
                    <a:p>
                      <a:pPr algn="ctr">
                        <a:lnSpc>
                          <a:spcPct val="115000"/>
                        </a:lnSpc>
                        <a:spcAft>
                          <a:spcPts val="0"/>
                        </a:spcAft>
                      </a:pPr>
                      <a:r>
                        <a:rPr lang="ru-RU" sz="1100" dirty="0" smtClean="0">
                          <a:effectLst/>
                          <a:latin typeface="Times New Roman" pitchFamily="18" charset="0"/>
                          <a:cs typeface="Times New Roman" pitchFamily="18" charset="0"/>
                        </a:rPr>
                        <a:t>Срок </a:t>
                      </a:r>
                      <a:r>
                        <a:rPr lang="ru-RU" sz="1100" dirty="0">
                          <a:effectLst/>
                          <a:latin typeface="Times New Roman" pitchFamily="18" charset="0"/>
                          <a:cs typeface="Times New Roman" pitchFamily="18" charset="0"/>
                        </a:rPr>
                        <a:t>минимален, уменьшение не </a:t>
                      </a:r>
                      <a:r>
                        <a:rPr lang="ru-RU" sz="1100" dirty="0" smtClean="0">
                          <a:effectLst/>
                          <a:latin typeface="Times New Roman" pitchFamily="18" charset="0"/>
                          <a:cs typeface="Times New Roman" pitchFamily="18" charset="0"/>
                        </a:rPr>
                        <a:t>возможно</a:t>
                      </a:r>
                      <a:endParaRPr lang="ru-RU" sz="1100" dirty="0">
                        <a:effectLst/>
                        <a:latin typeface="Times New Roman" pitchFamily="18" charset="0"/>
                        <a:ea typeface="Times New Roman"/>
                        <a:cs typeface="Times New Roman" pitchFamily="18" charset="0"/>
                      </a:endParaRPr>
                    </a:p>
                  </a:txBody>
                  <a:tcPr marL="0" marR="0" marT="0" marB="0" anchor="ctr"/>
                </a:tc>
              </a:tr>
              <a:tr h="680698">
                <a:tc>
                  <a:txBody>
                    <a:bodyPr/>
                    <a:lstStyle/>
                    <a:p>
                      <a:pPr algn="ctr">
                        <a:lnSpc>
                          <a:spcPct val="115000"/>
                        </a:lnSpc>
                        <a:spcAft>
                          <a:spcPts val="0"/>
                        </a:spcAft>
                      </a:pPr>
                      <a:r>
                        <a:rPr lang="ru-RU" sz="1100" dirty="0">
                          <a:effectLst/>
                          <a:latin typeface="Times New Roman" pitchFamily="18" charset="0"/>
                          <a:cs typeface="Times New Roman" pitchFamily="18" charset="0"/>
                        </a:rPr>
                        <a:t>2.</a:t>
                      </a:r>
                      <a:endParaRPr lang="ru-RU" sz="1100" dirty="0">
                        <a:effectLst/>
                        <a:latin typeface="Times New Roman" pitchFamily="18" charset="0"/>
                        <a:ea typeface="Times New Roman"/>
                        <a:cs typeface="Times New Roman" pitchFamily="18" charset="0"/>
                      </a:endParaRPr>
                    </a:p>
                  </a:txBody>
                  <a:tcPr marL="0" marR="0" marT="0" marB="0" anchor="ctr"/>
                </a:tc>
                <a:tc>
                  <a:txBody>
                    <a:bodyPr/>
                    <a:lstStyle/>
                    <a:p>
                      <a:pPr algn="ctr">
                        <a:lnSpc>
                          <a:spcPct val="115000"/>
                        </a:lnSpc>
                        <a:spcAft>
                          <a:spcPts val="0"/>
                        </a:spcAft>
                      </a:pPr>
                      <a:r>
                        <a:rPr lang="ru-RU" sz="1100">
                          <a:effectLst/>
                          <a:latin typeface="Times New Roman" pitchFamily="18" charset="0"/>
                          <a:cs typeface="Times New Roman" pitchFamily="18" charset="0"/>
                        </a:rPr>
                        <a:t>Утверждение уполномоченным органом схемы расположения земельного участка или земельных участков на кадастровом</a:t>
                      </a:r>
                    </a:p>
                    <a:p>
                      <a:pPr algn="ctr">
                        <a:lnSpc>
                          <a:spcPct val="115000"/>
                        </a:lnSpc>
                        <a:spcAft>
                          <a:spcPts val="0"/>
                        </a:spcAft>
                      </a:pPr>
                      <a:r>
                        <a:rPr lang="ru-RU" sz="1100">
                          <a:effectLst/>
                          <a:latin typeface="Times New Roman" pitchFamily="18" charset="0"/>
                          <a:cs typeface="Times New Roman" pitchFamily="18" charset="0"/>
                        </a:rPr>
                        <a:t>плане территории</a:t>
                      </a:r>
                    </a:p>
                    <a:p>
                      <a:pPr algn="ctr">
                        <a:lnSpc>
                          <a:spcPct val="115000"/>
                        </a:lnSpc>
                        <a:spcAft>
                          <a:spcPts val="0"/>
                        </a:spcAft>
                      </a:pPr>
                      <a:r>
                        <a:rPr lang="ru-RU" sz="1100">
                          <a:effectLst/>
                          <a:latin typeface="Times New Roman" pitchFamily="18" charset="0"/>
                          <a:cs typeface="Times New Roman" pitchFamily="18" charset="0"/>
                        </a:rPr>
                        <a:t>(при необходимости)</a:t>
                      </a:r>
                    </a:p>
                    <a:p>
                      <a:pPr algn="ctr">
                        <a:lnSpc>
                          <a:spcPct val="115000"/>
                        </a:lnSpc>
                        <a:spcAft>
                          <a:spcPts val="0"/>
                        </a:spcAft>
                      </a:pPr>
                      <a:r>
                        <a:rPr lang="ru-RU" sz="1100">
                          <a:effectLst/>
                          <a:latin typeface="Times New Roman" pitchFamily="18" charset="0"/>
                          <a:cs typeface="Times New Roman" pitchFamily="18" charset="0"/>
                        </a:rPr>
                        <a:t> </a:t>
                      </a:r>
                      <a:endParaRPr lang="ru-RU" sz="1100">
                        <a:effectLst/>
                        <a:latin typeface="Times New Roman" pitchFamily="18" charset="0"/>
                        <a:ea typeface="Times New Roman"/>
                        <a:cs typeface="Times New Roman" pitchFamily="18" charset="0"/>
                      </a:endParaRPr>
                    </a:p>
                  </a:txBody>
                  <a:tcPr marL="0" marR="0" marT="0" marB="0" anchor="ctr"/>
                </a:tc>
                <a:tc>
                  <a:txBody>
                    <a:bodyPr/>
                    <a:lstStyle/>
                    <a:p>
                      <a:pPr algn="ctr">
                        <a:lnSpc>
                          <a:spcPct val="115000"/>
                        </a:lnSpc>
                        <a:spcAft>
                          <a:spcPts val="0"/>
                        </a:spcAft>
                      </a:pPr>
                      <a:r>
                        <a:rPr lang="ru-RU" sz="1100" dirty="0">
                          <a:effectLst/>
                          <a:latin typeface="Times New Roman" pitchFamily="18" charset="0"/>
                          <a:cs typeface="Times New Roman" pitchFamily="18" charset="0"/>
                        </a:rPr>
                        <a:t> </a:t>
                      </a:r>
                    </a:p>
                    <a:p>
                      <a:pPr algn="ctr">
                        <a:lnSpc>
                          <a:spcPct val="115000"/>
                        </a:lnSpc>
                        <a:spcAft>
                          <a:spcPts val="0"/>
                        </a:spcAft>
                      </a:pPr>
                      <a:r>
                        <a:rPr lang="ru-RU" sz="1100" dirty="0">
                          <a:effectLst/>
                          <a:latin typeface="Times New Roman" pitchFamily="18" charset="0"/>
                          <a:cs typeface="Times New Roman" pitchFamily="18" charset="0"/>
                        </a:rPr>
                        <a:t>15 дней</a:t>
                      </a:r>
                    </a:p>
                    <a:p>
                      <a:pPr algn="ctr">
                        <a:lnSpc>
                          <a:spcPct val="115000"/>
                        </a:lnSpc>
                        <a:spcAft>
                          <a:spcPts val="0"/>
                        </a:spcAft>
                      </a:pPr>
                      <a:r>
                        <a:rPr lang="ru-RU" sz="1100" dirty="0">
                          <a:effectLst/>
                          <a:latin typeface="Times New Roman" pitchFamily="18" charset="0"/>
                          <a:cs typeface="Times New Roman" pitchFamily="18" charset="0"/>
                        </a:rPr>
                        <a:t> </a:t>
                      </a:r>
                      <a:endParaRPr lang="ru-RU" sz="1100" dirty="0">
                        <a:effectLst/>
                        <a:latin typeface="Times New Roman" pitchFamily="18" charset="0"/>
                        <a:ea typeface="Times New Roman"/>
                        <a:cs typeface="Times New Roman" pitchFamily="18" charset="0"/>
                      </a:endParaRPr>
                    </a:p>
                  </a:txBody>
                  <a:tcPr marL="0" marR="0" marT="0" marB="0" anchor="ctr"/>
                </a:tc>
                <a:tc>
                  <a:txBody>
                    <a:bodyPr/>
                    <a:lstStyle/>
                    <a:p>
                      <a:pPr algn="ctr">
                        <a:lnSpc>
                          <a:spcPct val="115000"/>
                        </a:lnSpc>
                        <a:spcAft>
                          <a:spcPts val="0"/>
                        </a:spcAft>
                      </a:pPr>
                      <a:r>
                        <a:rPr lang="ru-RU" sz="1100" dirty="0">
                          <a:effectLst/>
                          <a:latin typeface="Times New Roman" pitchFamily="18" charset="0"/>
                          <a:cs typeface="Times New Roman" pitchFamily="18" charset="0"/>
                        </a:rPr>
                        <a:t>15 дней</a:t>
                      </a:r>
                      <a:endParaRPr lang="ru-RU" sz="1100" dirty="0">
                        <a:effectLst/>
                        <a:latin typeface="Times New Roman" pitchFamily="18" charset="0"/>
                        <a:ea typeface="Times New Roman"/>
                        <a:cs typeface="Times New Roman" pitchFamily="18" charset="0"/>
                      </a:endParaRPr>
                    </a:p>
                  </a:txBody>
                  <a:tcPr marL="0" marR="0" marT="0" marB="0" anchor="ctr"/>
                </a:tc>
                <a:tc>
                  <a:txBody>
                    <a:bodyPr/>
                    <a:lstStyle/>
                    <a:p>
                      <a:pPr algn="ctr">
                        <a:lnSpc>
                          <a:spcPct val="115000"/>
                        </a:lnSpc>
                        <a:spcAft>
                          <a:spcPts val="0"/>
                        </a:spcAft>
                      </a:pPr>
                      <a:r>
                        <a:rPr lang="ru-RU" sz="1100">
                          <a:effectLst/>
                          <a:latin typeface="Times New Roman" pitchFamily="18" charset="0"/>
                          <a:cs typeface="Times New Roman" pitchFamily="18" charset="0"/>
                        </a:rPr>
                        <a:t>15</a:t>
                      </a:r>
                      <a:endParaRPr lang="ru-RU" sz="1100">
                        <a:effectLst/>
                        <a:latin typeface="Times New Roman" pitchFamily="18" charset="0"/>
                        <a:ea typeface="Times New Roman"/>
                        <a:cs typeface="Times New Roman" pitchFamily="18" charset="0"/>
                      </a:endParaRPr>
                    </a:p>
                  </a:txBody>
                  <a:tcPr marL="0" marR="0" marT="0" marB="0" anchor="ctr"/>
                </a:tc>
                <a:tc>
                  <a:txBody>
                    <a:bodyPr/>
                    <a:lstStyle/>
                    <a:p>
                      <a:pPr algn="ctr">
                        <a:lnSpc>
                          <a:spcPct val="115000"/>
                        </a:lnSpc>
                        <a:spcAft>
                          <a:spcPts val="0"/>
                        </a:spcAft>
                      </a:pPr>
                      <a:r>
                        <a:rPr lang="ru-RU" sz="1100">
                          <a:effectLst/>
                          <a:latin typeface="Times New Roman" pitchFamily="18" charset="0"/>
                          <a:cs typeface="Times New Roman" pitchFamily="18" charset="0"/>
                        </a:rPr>
                        <a:t>15</a:t>
                      </a:r>
                      <a:endParaRPr lang="ru-RU" sz="1100">
                        <a:effectLst/>
                        <a:latin typeface="Times New Roman" pitchFamily="18" charset="0"/>
                        <a:ea typeface="Times New Roman"/>
                        <a:cs typeface="Times New Roman" pitchFamily="18" charset="0"/>
                      </a:endParaRPr>
                    </a:p>
                  </a:txBody>
                  <a:tcPr marL="0" marR="0" marT="0" marB="0" anchor="ctr"/>
                </a:tc>
                <a:tc>
                  <a:txBody>
                    <a:bodyPr/>
                    <a:lstStyle/>
                    <a:p>
                      <a:pPr algn="ctr">
                        <a:lnSpc>
                          <a:spcPct val="115000"/>
                        </a:lnSpc>
                        <a:spcAft>
                          <a:spcPts val="0"/>
                        </a:spcAft>
                      </a:pPr>
                      <a:r>
                        <a:rPr lang="ru-RU" sz="1100" dirty="0">
                          <a:effectLst/>
                          <a:latin typeface="Times New Roman" pitchFamily="18" charset="0"/>
                          <a:cs typeface="Times New Roman" pitchFamily="18" charset="0"/>
                        </a:rPr>
                        <a:t>15</a:t>
                      </a:r>
                      <a:endParaRPr lang="ru-RU" sz="1100" dirty="0">
                        <a:effectLst/>
                        <a:latin typeface="Times New Roman" pitchFamily="18" charset="0"/>
                        <a:ea typeface="Times New Roman"/>
                        <a:cs typeface="Times New Roman" pitchFamily="18" charset="0"/>
                      </a:endParaRPr>
                    </a:p>
                  </a:txBody>
                  <a:tcPr marL="0" marR="0" marT="0" marB="0" anchor="ctr"/>
                </a:tc>
                <a:tc>
                  <a:txBody>
                    <a:bodyPr/>
                    <a:lstStyle/>
                    <a:p>
                      <a:pPr algn="ctr">
                        <a:lnSpc>
                          <a:spcPct val="115000"/>
                        </a:lnSpc>
                        <a:spcAft>
                          <a:spcPts val="0"/>
                        </a:spcAft>
                      </a:pPr>
                      <a:r>
                        <a:rPr lang="ru-RU" sz="1100">
                          <a:effectLst/>
                          <a:latin typeface="Times New Roman" pitchFamily="18" charset="0"/>
                          <a:cs typeface="Times New Roman" pitchFamily="18" charset="0"/>
                        </a:rPr>
                        <a:t>15</a:t>
                      </a:r>
                      <a:endParaRPr lang="ru-RU" sz="1100">
                        <a:effectLst/>
                        <a:latin typeface="Times New Roman" pitchFamily="18" charset="0"/>
                        <a:ea typeface="Times New Roman"/>
                        <a:cs typeface="Times New Roman" pitchFamily="18" charset="0"/>
                      </a:endParaRPr>
                    </a:p>
                  </a:txBody>
                  <a:tcPr marL="0" marR="0" marT="0" marB="0" anchor="ctr"/>
                </a:tc>
                <a:tc>
                  <a:txBody>
                    <a:bodyPr/>
                    <a:lstStyle/>
                    <a:p>
                      <a:pPr algn="ctr">
                        <a:lnSpc>
                          <a:spcPct val="115000"/>
                        </a:lnSpc>
                        <a:spcAft>
                          <a:spcPts val="0"/>
                        </a:spcAft>
                      </a:pPr>
                      <a:r>
                        <a:rPr lang="ru-RU" sz="1100">
                          <a:effectLst/>
                          <a:latin typeface="Times New Roman" pitchFamily="18" charset="0"/>
                          <a:cs typeface="Times New Roman" pitchFamily="18" charset="0"/>
                        </a:rPr>
                        <a:t>15</a:t>
                      </a:r>
                      <a:endParaRPr lang="ru-RU" sz="1100">
                        <a:effectLst/>
                        <a:latin typeface="Times New Roman" pitchFamily="18" charset="0"/>
                        <a:ea typeface="Times New Roman"/>
                        <a:cs typeface="Times New Roman" pitchFamily="18" charset="0"/>
                      </a:endParaRPr>
                    </a:p>
                  </a:txBody>
                  <a:tcPr marL="0" marR="0" marT="0" marB="0" anchor="ctr"/>
                </a:tc>
                <a:tc>
                  <a:txBody>
                    <a:bodyPr/>
                    <a:lstStyle/>
                    <a:p>
                      <a:pPr algn="ctr">
                        <a:lnSpc>
                          <a:spcPct val="115000"/>
                        </a:lnSpc>
                        <a:spcAft>
                          <a:spcPts val="0"/>
                        </a:spcAft>
                      </a:pPr>
                      <a:r>
                        <a:rPr lang="ru-RU" sz="1100" dirty="0">
                          <a:effectLst/>
                          <a:latin typeface="Times New Roman" pitchFamily="18" charset="0"/>
                          <a:cs typeface="Times New Roman" pitchFamily="18" charset="0"/>
                        </a:rPr>
                        <a:t>Срок минимален, уменьшение не возможно </a:t>
                      </a:r>
                      <a:endParaRPr lang="ru-RU" sz="1100" dirty="0">
                        <a:effectLst/>
                        <a:latin typeface="Times New Roman" pitchFamily="18" charset="0"/>
                        <a:ea typeface="Times New Roman"/>
                        <a:cs typeface="Times New Roman" pitchFamily="18" charset="0"/>
                      </a:endParaRPr>
                    </a:p>
                  </a:txBody>
                  <a:tcPr marL="0" marR="0" marT="0" marB="0" anchor="ctr"/>
                </a:tc>
              </a:tr>
              <a:tr h="309680">
                <a:tc>
                  <a:txBody>
                    <a:bodyPr/>
                    <a:lstStyle/>
                    <a:p>
                      <a:pPr algn="ctr">
                        <a:lnSpc>
                          <a:spcPct val="115000"/>
                        </a:lnSpc>
                        <a:spcAft>
                          <a:spcPts val="0"/>
                        </a:spcAft>
                      </a:pPr>
                      <a:r>
                        <a:rPr lang="ru-RU" sz="1100" dirty="0">
                          <a:effectLst/>
                          <a:latin typeface="Times New Roman" pitchFamily="18" charset="0"/>
                          <a:cs typeface="Times New Roman" pitchFamily="18" charset="0"/>
                        </a:rPr>
                        <a:t>3.</a:t>
                      </a:r>
                      <a:endParaRPr lang="ru-RU" sz="1100" dirty="0">
                        <a:effectLst/>
                        <a:latin typeface="Times New Roman" pitchFamily="18" charset="0"/>
                        <a:ea typeface="Times New Roman"/>
                        <a:cs typeface="Times New Roman" pitchFamily="18" charset="0"/>
                      </a:endParaRPr>
                    </a:p>
                  </a:txBody>
                  <a:tcPr marL="0" marR="0" marT="0" marB="0" anchor="ctr"/>
                </a:tc>
                <a:tc>
                  <a:txBody>
                    <a:bodyPr/>
                    <a:lstStyle/>
                    <a:p>
                      <a:pPr algn="ctr">
                        <a:lnSpc>
                          <a:spcPct val="115000"/>
                        </a:lnSpc>
                        <a:spcAft>
                          <a:spcPts val="0"/>
                        </a:spcAft>
                      </a:pPr>
                      <a:r>
                        <a:rPr lang="ru-RU" sz="1100" dirty="0">
                          <a:effectLst/>
                          <a:latin typeface="Times New Roman" pitchFamily="18" charset="0"/>
                          <a:cs typeface="Times New Roman" pitchFamily="18" charset="0"/>
                        </a:rPr>
                        <a:t>Образование земельного участка</a:t>
                      </a:r>
                    </a:p>
                    <a:p>
                      <a:pPr algn="ctr">
                        <a:lnSpc>
                          <a:spcPct val="115000"/>
                        </a:lnSpc>
                        <a:spcAft>
                          <a:spcPts val="0"/>
                        </a:spcAft>
                      </a:pPr>
                      <a:r>
                        <a:rPr lang="ru-RU" sz="1100" dirty="0">
                          <a:effectLst/>
                          <a:latin typeface="Times New Roman" pitchFamily="18" charset="0"/>
                          <a:cs typeface="Times New Roman" pitchFamily="18" charset="0"/>
                        </a:rPr>
                        <a:t>(при необходимости)</a:t>
                      </a:r>
                    </a:p>
                    <a:p>
                      <a:pPr algn="ctr">
                        <a:lnSpc>
                          <a:spcPct val="115000"/>
                        </a:lnSpc>
                        <a:spcAft>
                          <a:spcPts val="0"/>
                        </a:spcAft>
                      </a:pPr>
                      <a:r>
                        <a:rPr lang="ru-RU" sz="1100" dirty="0">
                          <a:effectLst/>
                          <a:latin typeface="Times New Roman" pitchFamily="18" charset="0"/>
                          <a:cs typeface="Times New Roman" pitchFamily="18" charset="0"/>
                        </a:rPr>
                        <a:t> </a:t>
                      </a:r>
                      <a:endParaRPr lang="ru-RU" sz="1100" dirty="0">
                        <a:effectLst/>
                        <a:latin typeface="Times New Roman" pitchFamily="18" charset="0"/>
                        <a:ea typeface="Times New Roman"/>
                        <a:cs typeface="Times New Roman" pitchFamily="18" charset="0"/>
                      </a:endParaRPr>
                    </a:p>
                  </a:txBody>
                  <a:tcPr marL="0" marR="0" marT="0" marB="0" anchor="ctr"/>
                </a:tc>
                <a:tc>
                  <a:txBody>
                    <a:bodyPr/>
                    <a:lstStyle/>
                    <a:p>
                      <a:pPr algn="ctr">
                        <a:lnSpc>
                          <a:spcPct val="115000"/>
                        </a:lnSpc>
                        <a:spcAft>
                          <a:spcPts val="0"/>
                        </a:spcAft>
                      </a:pPr>
                      <a:r>
                        <a:rPr lang="ru-RU" sz="1100" dirty="0">
                          <a:effectLst/>
                          <a:latin typeface="Times New Roman" pitchFamily="18" charset="0"/>
                          <a:cs typeface="Times New Roman" pitchFamily="18" charset="0"/>
                        </a:rPr>
                        <a:t>- </a:t>
                      </a:r>
                      <a:endParaRPr lang="ru-RU" sz="1100" dirty="0" smtClean="0">
                        <a:effectLst/>
                        <a:latin typeface="Times New Roman" pitchFamily="18" charset="0"/>
                        <a:cs typeface="Times New Roman" pitchFamily="18" charset="0"/>
                      </a:endParaRPr>
                    </a:p>
                    <a:p>
                      <a:pPr algn="ctr">
                        <a:lnSpc>
                          <a:spcPct val="115000"/>
                        </a:lnSpc>
                        <a:spcAft>
                          <a:spcPts val="0"/>
                        </a:spcAft>
                      </a:pPr>
                      <a:r>
                        <a:rPr lang="ru-RU" sz="1100" dirty="0" smtClean="0">
                          <a:effectLst/>
                          <a:latin typeface="Times New Roman" pitchFamily="18" charset="0"/>
                          <a:cs typeface="Times New Roman" pitchFamily="18" charset="0"/>
                        </a:rPr>
                        <a:t>(</a:t>
                      </a:r>
                      <a:r>
                        <a:rPr lang="ru-RU" sz="1100" dirty="0" err="1" smtClean="0">
                          <a:effectLst/>
                          <a:latin typeface="Times New Roman" pitchFamily="18" charset="0"/>
                          <a:cs typeface="Times New Roman" pitchFamily="18" charset="0"/>
                        </a:rPr>
                        <a:t>устанавли-вается</a:t>
                      </a:r>
                      <a:r>
                        <a:rPr lang="ru-RU" sz="1100" dirty="0" smtClean="0">
                          <a:effectLst/>
                          <a:latin typeface="Times New Roman" pitchFamily="18" charset="0"/>
                          <a:cs typeface="Times New Roman" pitchFamily="18" charset="0"/>
                        </a:rPr>
                        <a:t> </a:t>
                      </a:r>
                      <a:r>
                        <a:rPr lang="ru-RU" sz="1100" dirty="0">
                          <a:effectLst/>
                          <a:latin typeface="Times New Roman" pitchFamily="18" charset="0"/>
                          <a:cs typeface="Times New Roman" pitchFamily="18" charset="0"/>
                        </a:rPr>
                        <a:t>договором)</a:t>
                      </a:r>
                    </a:p>
                    <a:p>
                      <a:pPr algn="ctr">
                        <a:lnSpc>
                          <a:spcPct val="115000"/>
                        </a:lnSpc>
                        <a:spcAft>
                          <a:spcPts val="0"/>
                        </a:spcAft>
                      </a:pPr>
                      <a:r>
                        <a:rPr lang="ru-RU" sz="1100" dirty="0">
                          <a:effectLst/>
                          <a:latin typeface="Times New Roman" pitchFamily="18" charset="0"/>
                          <a:cs typeface="Times New Roman" pitchFamily="18" charset="0"/>
                        </a:rPr>
                        <a:t> </a:t>
                      </a:r>
                      <a:endParaRPr lang="ru-RU" sz="1100" dirty="0">
                        <a:effectLst/>
                        <a:latin typeface="Times New Roman" pitchFamily="18" charset="0"/>
                        <a:ea typeface="Times New Roman"/>
                        <a:cs typeface="Times New Roman" pitchFamily="18" charset="0"/>
                      </a:endParaRPr>
                    </a:p>
                  </a:txBody>
                  <a:tcPr marL="0" marR="0" marT="0" marB="0" anchor="ctr"/>
                </a:tc>
                <a:tc>
                  <a:txBody>
                    <a:bodyPr/>
                    <a:lstStyle/>
                    <a:p>
                      <a:pPr algn="ctr">
                        <a:lnSpc>
                          <a:spcPct val="115000"/>
                        </a:lnSpc>
                        <a:spcAft>
                          <a:spcPts val="0"/>
                        </a:spcAft>
                      </a:pPr>
                      <a:r>
                        <a:rPr lang="ru-RU" sz="1100" dirty="0">
                          <a:effectLst/>
                          <a:latin typeface="Times New Roman" pitchFamily="18" charset="0"/>
                          <a:cs typeface="Times New Roman" pitchFamily="18" charset="0"/>
                        </a:rPr>
                        <a:t>- </a:t>
                      </a:r>
                      <a:endParaRPr lang="ru-RU" sz="1100" dirty="0" smtClean="0">
                        <a:effectLst/>
                        <a:latin typeface="Times New Roman" pitchFamily="18" charset="0"/>
                        <a:cs typeface="Times New Roman" pitchFamily="18" charset="0"/>
                      </a:endParaRPr>
                    </a:p>
                    <a:p>
                      <a:pPr algn="ctr">
                        <a:lnSpc>
                          <a:spcPct val="115000"/>
                        </a:lnSpc>
                        <a:spcAft>
                          <a:spcPts val="0"/>
                        </a:spcAft>
                      </a:pPr>
                      <a:r>
                        <a:rPr lang="ru-RU" sz="1100" dirty="0" smtClean="0">
                          <a:effectLst/>
                          <a:latin typeface="Times New Roman" pitchFamily="18" charset="0"/>
                          <a:cs typeface="Times New Roman" pitchFamily="18" charset="0"/>
                        </a:rPr>
                        <a:t>(</a:t>
                      </a:r>
                      <a:r>
                        <a:rPr lang="ru-RU" sz="1100" dirty="0" err="1" smtClean="0">
                          <a:effectLst/>
                          <a:latin typeface="Times New Roman" pitchFamily="18" charset="0"/>
                          <a:cs typeface="Times New Roman" pitchFamily="18" charset="0"/>
                        </a:rPr>
                        <a:t>устанавли-вается</a:t>
                      </a:r>
                      <a:r>
                        <a:rPr lang="ru-RU" sz="1100" dirty="0" smtClean="0">
                          <a:effectLst/>
                          <a:latin typeface="Times New Roman" pitchFamily="18" charset="0"/>
                          <a:cs typeface="Times New Roman" pitchFamily="18" charset="0"/>
                        </a:rPr>
                        <a:t> </a:t>
                      </a:r>
                      <a:r>
                        <a:rPr lang="ru-RU" sz="1100" dirty="0">
                          <a:effectLst/>
                          <a:latin typeface="Times New Roman" pitchFamily="18" charset="0"/>
                          <a:cs typeface="Times New Roman" pitchFamily="18" charset="0"/>
                        </a:rPr>
                        <a:t>договором)</a:t>
                      </a:r>
                    </a:p>
                    <a:p>
                      <a:pPr algn="ctr">
                        <a:lnSpc>
                          <a:spcPct val="115000"/>
                        </a:lnSpc>
                        <a:spcAft>
                          <a:spcPts val="0"/>
                        </a:spcAft>
                      </a:pPr>
                      <a:r>
                        <a:rPr lang="ru-RU" sz="1100" dirty="0">
                          <a:effectLst/>
                          <a:latin typeface="Times New Roman" pitchFamily="18" charset="0"/>
                          <a:cs typeface="Times New Roman" pitchFamily="18" charset="0"/>
                        </a:rPr>
                        <a:t> </a:t>
                      </a:r>
                      <a:endParaRPr lang="ru-RU" sz="1100" dirty="0">
                        <a:effectLst/>
                        <a:latin typeface="Times New Roman" pitchFamily="18" charset="0"/>
                        <a:ea typeface="Times New Roman"/>
                        <a:cs typeface="Times New Roman" pitchFamily="18" charset="0"/>
                      </a:endParaRPr>
                    </a:p>
                  </a:txBody>
                  <a:tcPr marL="0" marR="0" marT="0" marB="0" anchor="ctr"/>
                </a:tc>
                <a:tc>
                  <a:txBody>
                    <a:bodyPr/>
                    <a:lstStyle/>
                    <a:p>
                      <a:pPr algn="ctr">
                        <a:lnSpc>
                          <a:spcPct val="115000"/>
                        </a:lnSpc>
                        <a:spcAft>
                          <a:spcPts val="0"/>
                        </a:spcAft>
                      </a:pPr>
                      <a:r>
                        <a:rPr lang="ru-RU" sz="1100" dirty="0">
                          <a:effectLst/>
                          <a:latin typeface="Times New Roman" pitchFamily="18" charset="0"/>
                          <a:cs typeface="Times New Roman" pitchFamily="18" charset="0"/>
                        </a:rPr>
                        <a:t>-</a:t>
                      </a:r>
                      <a:endParaRPr lang="ru-RU" sz="1100" dirty="0">
                        <a:effectLst/>
                        <a:latin typeface="Times New Roman" pitchFamily="18" charset="0"/>
                        <a:ea typeface="Times New Roman"/>
                        <a:cs typeface="Times New Roman" pitchFamily="18" charset="0"/>
                      </a:endParaRPr>
                    </a:p>
                  </a:txBody>
                  <a:tcPr marL="0" marR="0" marT="0" marB="0" anchor="ctr"/>
                </a:tc>
                <a:tc>
                  <a:txBody>
                    <a:bodyPr/>
                    <a:lstStyle/>
                    <a:p>
                      <a:pPr algn="ctr">
                        <a:lnSpc>
                          <a:spcPct val="115000"/>
                        </a:lnSpc>
                        <a:spcAft>
                          <a:spcPts val="0"/>
                        </a:spcAft>
                      </a:pPr>
                      <a:r>
                        <a:rPr lang="ru-RU" sz="1100">
                          <a:effectLst/>
                          <a:latin typeface="Times New Roman" pitchFamily="18" charset="0"/>
                          <a:cs typeface="Times New Roman" pitchFamily="18" charset="0"/>
                        </a:rPr>
                        <a:t>-</a:t>
                      </a:r>
                      <a:endParaRPr lang="ru-RU" sz="1100">
                        <a:effectLst/>
                        <a:latin typeface="Times New Roman" pitchFamily="18" charset="0"/>
                        <a:ea typeface="Times New Roman"/>
                        <a:cs typeface="Times New Roman" pitchFamily="18" charset="0"/>
                      </a:endParaRPr>
                    </a:p>
                  </a:txBody>
                  <a:tcPr marL="0" marR="0" marT="0" marB="0" anchor="ctr"/>
                </a:tc>
                <a:tc>
                  <a:txBody>
                    <a:bodyPr/>
                    <a:lstStyle/>
                    <a:p>
                      <a:pPr algn="ctr">
                        <a:lnSpc>
                          <a:spcPct val="115000"/>
                        </a:lnSpc>
                        <a:spcAft>
                          <a:spcPts val="0"/>
                        </a:spcAft>
                      </a:pPr>
                      <a:r>
                        <a:rPr lang="ru-RU" sz="1100">
                          <a:effectLst/>
                          <a:latin typeface="Times New Roman" pitchFamily="18" charset="0"/>
                          <a:cs typeface="Times New Roman" pitchFamily="18" charset="0"/>
                        </a:rPr>
                        <a:t>-</a:t>
                      </a:r>
                      <a:endParaRPr lang="ru-RU" sz="1100">
                        <a:effectLst/>
                        <a:latin typeface="Times New Roman" pitchFamily="18" charset="0"/>
                        <a:ea typeface="Times New Roman"/>
                        <a:cs typeface="Times New Roman" pitchFamily="18" charset="0"/>
                      </a:endParaRPr>
                    </a:p>
                  </a:txBody>
                  <a:tcPr marL="0" marR="0" marT="0" marB="0" anchor="ctr"/>
                </a:tc>
                <a:tc>
                  <a:txBody>
                    <a:bodyPr/>
                    <a:lstStyle/>
                    <a:p>
                      <a:pPr algn="ctr">
                        <a:lnSpc>
                          <a:spcPct val="115000"/>
                        </a:lnSpc>
                        <a:spcAft>
                          <a:spcPts val="0"/>
                        </a:spcAft>
                      </a:pPr>
                      <a:r>
                        <a:rPr lang="ru-RU" sz="1100">
                          <a:effectLst/>
                          <a:latin typeface="Times New Roman" pitchFamily="18" charset="0"/>
                          <a:cs typeface="Times New Roman" pitchFamily="18" charset="0"/>
                        </a:rPr>
                        <a:t>-</a:t>
                      </a:r>
                      <a:endParaRPr lang="ru-RU" sz="1100">
                        <a:effectLst/>
                        <a:latin typeface="Times New Roman" pitchFamily="18" charset="0"/>
                        <a:ea typeface="Times New Roman"/>
                        <a:cs typeface="Times New Roman" pitchFamily="18" charset="0"/>
                      </a:endParaRPr>
                    </a:p>
                  </a:txBody>
                  <a:tcPr marL="0" marR="0" marT="0" marB="0" anchor="ctr"/>
                </a:tc>
                <a:tc>
                  <a:txBody>
                    <a:bodyPr/>
                    <a:lstStyle/>
                    <a:p>
                      <a:pPr algn="ctr">
                        <a:lnSpc>
                          <a:spcPct val="115000"/>
                        </a:lnSpc>
                        <a:spcAft>
                          <a:spcPts val="0"/>
                        </a:spcAft>
                      </a:pPr>
                      <a:r>
                        <a:rPr lang="ru-RU" sz="1100">
                          <a:effectLst/>
                          <a:latin typeface="Times New Roman" pitchFamily="18" charset="0"/>
                          <a:cs typeface="Times New Roman" pitchFamily="18" charset="0"/>
                        </a:rPr>
                        <a:t>-</a:t>
                      </a:r>
                      <a:endParaRPr lang="ru-RU" sz="1100">
                        <a:effectLst/>
                        <a:latin typeface="Times New Roman" pitchFamily="18" charset="0"/>
                        <a:ea typeface="Times New Roman"/>
                        <a:cs typeface="Times New Roman" pitchFamily="18" charset="0"/>
                      </a:endParaRPr>
                    </a:p>
                  </a:txBody>
                  <a:tcPr marL="0" marR="0" marT="0" marB="0" anchor="ctr"/>
                </a:tc>
                <a:tc>
                  <a:txBody>
                    <a:bodyPr/>
                    <a:lstStyle/>
                    <a:p>
                      <a:pPr algn="ctr">
                        <a:lnSpc>
                          <a:spcPct val="115000"/>
                        </a:lnSpc>
                        <a:spcAft>
                          <a:spcPts val="0"/>
                        </a:spcAft>
                      </a:pPr>
                      <a:r>
                        <a:rPr lang="ru-RU" sz="1100" dirty="0">
                          <a:effectLst/>
                          <a:latin typeface="Times New Roman" pitchFamily="18" charset="0"/>
                          <a:cs typeface="Times New Roman" pitchFamily="18" charset="0"/>
                        </a:rPr>
                        <a:t>Срок устанавливается договором, заключенным с кадастровым инженером</a:t>
                      </a:r>
                      <a:endParaRPr lang="ru-RU" sz="1100" dirty="0">
                        <a:effectLst/>
                        <a:latin typeface="Times New Roman" pitchFamily="18" charset="0"/>
                        <a:ea typeface="Times New Roman"/>
                        <a:cs typeface="Times New Roman" pitchFamily="18" charset="0"/>
                      </a:endParaRPr>
                    </a:p>
                  </a:txBody>
                  <a:tcPr marL="0" marR="0" marT="0" marB="0"/>
                </a:tc>
              </a:tr>
            </a:tbl>
          </a:graphicData>
        </a:graphic>
      </p:graphicFrame>
    </p:spTree>
    <p:extLst>
      <p:ext uri="{BB962C8B-B14F-4D97-AF65-F5344CB8AC3E}">
        <p14:creationId xmlns:p14="http://schemas.microsoft.com/office/powerpoint/2010/main" xmlns="" val="325104131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Таблица 3"/>
          <p:cNvGraphicFramePr>
            <a:graphicFrameLocks noGrp="1"/>
          </p:cNvGraphicFramePr>
          <p:nvPr>
            <p:extLst>
              <p:ext uri="{D42A27DB-BD31-4B8C-83A1-F6EECF244321}">
                <p14:modId xmlns:p14="http://schemas.microsoft.com/office/powerpoint/2010/main" xmlns="" val="1593749828"/>
              </p:ext>
            </p:extLst>
          </p:nvPr>
        </p:nvGraphicFramePr>
        <p:xfrm>
          <a:off x="539552" y="476671"/>
          <a:ext cx="8136902" cy="6315500"/>
        </p:xfrm>
        <a:graphic>
          <a:graphicData uri="http://schemas.openxmlformats.org/drawingml/2006/table">
            <a:tbl>
              <a:tblPr firstRow="1" firstCol="1" bandRow="1">
                <a:tableStyleId>{5C22544A-7EE6-4342-B048-85BDC9FD1C3A}</a:tableStyleId>
              </a:tblPr>
              <a:tblGrid>
                <a:gridCol w="404405"/>
                <a:gridCol w="1827843"/>
                <a:gridCol w="753922"/>
                <a:gridCol w="857895"/>
                <a:gridCol w="571930"/>
                <a:gridCol w="572601"/>
                <a:gridCol w="572601"/>
                <a:gridCol w="572601"/>
                <a:gridCol w="572601"/>
                <a:gridCol w="1430503"/>
              </a:tblGrid>
              <a:tr h="358992">
                <a:tc rowSpan="2">
                  <a:txBody>
                    <a:bodyPr/>
                    <a:lstStyle/>
                    <a:p>
                      <a:pPr algn="ctr">
                        <a:lnSpc>
                          <a:spcPct val="115000"/>
                        </a:lnSpc>
                        <a:spcAft>
                          <a:spcPts val="0"/>
                        </a:spcAft>
                      </a:pPr>
                      <a:r>
                        <a:rPr lang="ru-RU" sz="1100" dirty="0">
                          <a:effectLst/>
                          <a:latin typeface="Times New Roman" pitchFamily="18" charset="0"/>
                          <a:cs typeface="Times New Roman" pitchFamily="18" charset="0"/>
                        </a:rPr>
                        <a:t>№ п/п</a:t>
                      </a:r>
                      <a:endParaRPr lang="ru-RU" sz="1100" dirty="0">
                        <a:effectLst/>
                        <a:latin typeface="Times New Roman" pitchFamily="18" charset="0"/>
                        <a:ea typeface="Times New Roman"/>
                        <a:cs typeface="Times New Roman" pitchFamily="18" charset="0"/>
                      </a:endParaRPr>
                    </a:p>
                  </a:txBody>
                  <a:tcPr marL="0" marR="0" marT="0" marB="0" anchor="ctr"/>
                </a:tc>
                <a:tc rowSpan="2">
                  <a:txBody>
                    <a:bodyPr/>
                    <a:lstStyle/>
                    <a:p>
                      <a:pPr algn="ctr">
                        <a:lnSpc>
                          <a:spcPct val="115000"/>
                        </a:lnSpc>
                        <a:spcAft>
                          <a:spcPts val="0"/>
                        </a:spcAft>
                      </a:pPr>
                      <a:r>
                        <a:rPr lang="ru-RU" sz="1100" dirty="0">
                          <a:effectLst/>
                          <a:latin typeface="Times New Roman" pitchFamily="18" charset="0"/>
                          <a:cs typeface="Times New Roman" pitchFamily="18" charset="0"/>
                        </a:rPr>
                        <a:t>Шаг алгоритма (Процедура)</a:t>
                      </a:r>
                      <a:endParaRPr lang="ru-RU" sz="1100" dirty="0">
                        <a:effectLst/>
                        <a:latin typeface="Times New Roman" pitchFamily="18" charset="0"/>
                        <a:ea typeface="Times New Roman"/>
                        <a:cs typeface="Times New Roman" pitchFamily="18" charset="0"/>
                      </a:endParaRPr>
                    </a:p>
                  </a:txBody>
                  <a:tcPr marL="0" marR="0" marT="0" marB="0" anchor="ctr"/>
                </a:tc>
                <a:tc rowSpan="2">
                  <a:txBody>
                    <a:bodyPr/>
                    <a:lstStyle/>
                    <a:p>
                      <a:pPr algn="ctr">
                        <a:lnSpc>
                          <a:spcPct val="115000"/>
                        </a:lnSpc>
                        <a:spcAft>
                          <a:spcPts val="0"/>
                        </a:spcAft>
                      </a:pPr>
                      <a:r>
                        <a:rPr lang="ru-RU" sz="1100">
                          <a:effectLst/>
                          <a:latin typeface="Times New Roman" pitchFamily="18" charset="0"/>
                          <a:cs typeface="Times New Roman" pitchFamily="18" charset="0"/>
                        </a:rPr>
                        <a:t>Срок фактический</a:t>
                      </a:r>
                      <a:endParaRPr lang="ru-RU" sz="1100">
                        <a:effectLst/>
                        <a:latin typeface="Times New Roman" pitchFamily="18" charset="0"/>
                        <a:ea typeface="Times New Roman"/>
                        <a:cs typeface="Times New Roman" pitchFamily="18" charset="0"/>
                      </a:endParaRPr>
                    </a:p>
                  </a:txBody>
                  <a:tcPr marL="0" marR="0" marT="0" marB="0" anchor="ctr"/>
                </a:tc>
                <a:tc rowSpan="2">
                  <a:txBody>
                    <a:bodyPr/>
                    <a:lstStyle/>
                    <a:p>
                      <a:pPr algn="ctr">
                        <a:lnSpc>
                          <a:spcPct val="115000"/>
                        </a:lnSpc>
                        <a:spcAft>
                          <a:spcPts val="0"/>
                        </a:spcAft>
                      </a:pPr>
                      <a:r>
                        <a:rPr lang="ru-RU" sz="1100">
                          <a:effectLst/>
                          <a:latin typeface="Times New Roman" pitchFamily="18" charset="0"/>
                          <a:cs typeface="Times New Roman" pitchFamily="18" charset="0"/>
                        </a:rPr>
                        <a:t>Срок целевой</a:t>
                      </a:r>
                    </a:p>
                    <a:p>
                      <a:pPr algn="ctr">
                        <a:lnSpc>
                          <a:spcPct val="115000"/>
                        </a:lnSpc>
                        <a:spcAft>
                          <a:spcPts val="0"/>
                        </a:spcAft>
                      </a:pPr>
                      <a:r>
                        <a:rPr lang="ru-RU" sz="1100">
                          <a:effectLst/>
                          <a:latin typeface="Times New Roman" pitchFamily="18" charset="0"/>
                          <a:cs typeface="Times New Roman" pitchFamily="18" charset="0"/>
                        </a:rPr>
                        <a:t> </a:t>
                      </a:r>
                      <a:endParaRPr lang="ru-RU" sz="1100">
                        <a:effectLst/>
                        <a:latin typeface="Times New Roman" pitchFamily="18" charset="0"/>
                        <a:ea typeface="Times New Roman"/>
                        <a:cs typeface="Times New Roman" pitchFamily="18" charset="0"/>
                      </a:endParaRPr>
                    </a:p>
                  </a:txBody>
                  <a:tcPr marL="0" marR="0" marT="0" marB="0" anchor="ctr"/>
                </a:tc>
                <a:tc gridSpan="5">
                  <a:txBody>
                    <a:bodyPr/>
                    <a:lstStyle/>
                    <a:p>
                      <a:pPr algn="ctr">
                        <a:lnSpc>
                          <a:spcPct val="115000"/>
                        </a:lnSpc>
                        <a:spcAft>
                          <a:spcPts val="0"/>
                        </a:spcAft>
                      </a:pPr>
                      <a:r>
                        <a:rPr lang="ru-RU" sz="1100">
                          <a:effectLst/>
                          <a:latin typeface="Times New Roman" pitchFamily="18" charset="0"/>
                          <a:cs typeface="Times New Roman" pitchFamily="18" charset="0"/>
                        </a:rPr>
                        <a:t>Плановые показатели </a:t>
                      </a:r>
                    </a:p>
                    <a:p>
                      <a:pPr algn="ctr">
                        <a:lnSpc>
                          <a:spcPct val="115000"/>
                        </a:lnSpc>
                        <a:spcAft>
                          <a:spcPts val="0"/>
                        </a:spcAft>
                      </a:pPr>
                      <a:r>
                        <a:rPr lang="ru-RU" sz="1100">
                          <a:effectLst/>
                          <a:latin typeface="Times New Roman" pitchFamily="18" charset="0"/>
                          <a:cs typeface="Times New Roman" pitchFamily="18" charset="0"/>
                        </a:rPr>
                        <a:t>(целевые сроки проведения процедур)</a:t>
                      </a:r>
                      <a:endParaRPr lang="ru-RU" sz="1100">
                        <a:effectLst/>
                        <a:latin typeface="Times New Roman" pitchFamily="18" charset="0"/>
                        <a:ea typeface="Times New Roman"/>
                        <a:cs typeface="Times New Roman" pitchFamily="18" charset="0"/>
                      </a:endParaRPr>
                    </a:p>
                  </a:txBody>
                  <a:tcPr marL="0" marR="0" marT="0" marB="0" anchor="ct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rowSpan="2">
                  <a:txBody>
                    <a:bodyPr/>
                    <a:lstStyle/>
                    <a:p>
                      <a:pPr algn="ctr">
                        <a:lnSpc>
                          <a:spcPct val="115000"/>
                        </a:lnSpc>
                        <a:spcAft>
                          <a:spcPts val="0"/>
                        </a:spcAft>
                      </a:pPr>
                      <a:r>
                        <a:rPr lang="ru-RU" sz="1100">
                          <a:effectLst/>
                          <a:latin typeface="Times New Roman" pitchFamily="18" charset="0"/>
                          <a:cs typeface="Times New Roman" pitchFamily="18" charset="0"/>
                        </a:rPr>
                        <a:t>Примечание</a:t>
                      </a:r>
                      <a:endParaRPr lang="ru-RU" sz="1100">
                        <a:effectLst/>
                        <a:latin typeface="Times New Roman" pitchFamily="18" charset="0"/>
                        <a:ea typeface="Times New Roman"/>
                        <a:cs typeface="Times New Roman" pitchFamily="18" charset="0"/>
                      </a:endParaRPr>
                    </a:p>
                  </a:txBody>
                  <a:tcPr marL="0" marR="0" marT="0" marB="0" anchor="ctr"/>
                </a:tc>
              </a:tr>
              <a:tr h="538487">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a:txBody>
                    <a:bodyPr/>
                    <a:lstStyle/>
                    <a:p>
                      <a:pPr algn="ctr">
                        <a:lnSpc>
                          <a:spcPct val="115000"/>
                        </a:lnSpc>
                        <a:spcAft>
                          <a:spcPts val="0"/>
                        </a:spcAft>
                      </a:pPr>
                      <a:r>
                        <a:rPr lang="ru-RU" sz="1100">
                          <a:effectLst/>
                          <a:latin typeface="Times New Roman" pitchFamily="18" charset="0"/>
                          <a:cs typeface="Times New Roman" pitchFamily="18" charset="0"/>
                        </a:rPr>
                        <a:t>2022</a:t>
                      </a:r>
                      <a:endParaRPr lang="ru-RU" sz="1100">
                        <a:effectLst/>
                        <a:latin typeface="Times New Roman" pitchFamily="18" charset="0"/>
                        <a:ea typeface="Times New Roman"/>
                        <a:cs typeface="Times New Roman" pitchFamily="18" charset="0"/>
                      </a:endParaRPr>
                    </a:p>
                  </a:txBody>
                  <a:tcPr marL="0" marR="0" marT="0" marB="0" anchor="ctr"/>
                </a:tc>
                <a:tc>
                  <a:txBody>
                    <a:bodyPr/>
                    <a:lstStyle/>
                    <a:p>
                      <a:pPr algn="ctr">
                        <a:lnSpc>
                          <a:spcPct val="115000"/>
                        </a:lnSpc>
                        <a:spcAft>
                          <a:spcPts val="0"/>
                        </a:spcAft>
                      </a:pPr>
                      <a:r>
                        <a:rPr lang="ru-RU" sz="1100">
                          <a:effectLst/>
                          <a:latin typeface="Times New Roman" pitchFamily="18" charset="0"/>
                          <a:cs typeface="Times New Roman" pitchFamily="18" charset="0"/>
                        </a:rPr>
                        <a:t>1 квартал 2023</a:t>
                      </a:r>
                      <a:endParaRPr lang="ru-RU" sz="1100">
                        <a:effectLst/>
                        <a:latin typeface="Times New Roman" pitchFamily="18" charset="0"/>
                        <a:ea typeface="Times New Roman"/>
                        <a:cs typeface="Times New Roman" pitchFamily="18" charset="0"/>
                      </a:endParaRPr>
                    </a:p>
                  </a:txBody>
                  <a:tcPr marL="0" marR="0" marT="0" marB="0" anchor="ctr"/>
                </a:tc>
                <a:tc>
                  <a:txBody>
                    <a:bodyPr/>
                    <a:lstStyle/>
                    <a:p>
                      <a:pPr algn="ctr">
                        <a:lnSpc>
                          <a:spcPct val="115000"/>
                        </a:lnSpc>
                        <a:spcAft>
                          <a:spcPts val="0"/>
                        </a:spcAft>
                      </a:pPr>
                      <a:r>
                        <a:rPr lang="ru-RU" sz="1100">
                          <a:effectLst/>
                          <a:latin typeface="Times New Roman" pitchFamily="18" charset="0"/>
                          <a:cs typeface="Times New Roman" pitchFamily="18" charset="0"/>
                        </a:rPr>
                        <a:t>2 квартал 2023</a:t>
                      </a:r>
                      <a:endParaRPr lang="ru-RU" sz="1100">
                        <a:effectLst/>
                        <a:latin typeface="Times New Roman" pitchFamily="18" charset="0"/>
                        <a:ea typeface="Times New Roman"/>
                        <a:cs typeface="Times New Roman" pitchFamily="18" charset="0"/>
                      </a:endParaRPr>
                    </a:p>
                  </a:txBody>
                  <a:tcPr marL="0" marR="0" marT="0" marB="0" anchor="ctr"/>
                </a:tc>
                <a:tc>
                  <a:txBody>
                    <a:bodyPr/>
                    <a:lstStyle/>
                    <a:p>
                      <a:pPr algn="ctr">
                        <a:lnSpc>
                          <a:spcPct val="115000"/>
                        </a:lnSpc>
                        <a:spcAft>
                          <a:spcPts val="0"/>
                        </a:spcAft>
                      </a:pPr>
                      <a:r>
                        <a:rPr lang="ru-RU" sz="1100">
                          <a:effectLst/>
                          <a:latin typeface="Times New Roman" pitchFamily="18" charset="0"/>
                          <a:cs typeface="Times New Roman" pitchFamily="18" charset="0"/>
                        </a:rPr>
                        <a:t>3 квартал 2023</a:t>
                      </a:r>
                      <a:endParaRPr lang="ru-RU" sz="1100">
                        <a:effectLst/>
                        <a:latin typeface="Times New Roman" pitchFamily="18" charset="0"/>
                        <a:ea typeface="Times New Roman"/>
                        <a:cs typeface="Times New Roman" pitchFamily="18" charset="0"/>
                      </a:endParaRPr>
                    </a:p>
                  </a:txBody>
                  <a:tcPr marL="0" marR="0" marT="0" marB="0" anchor="ctr"/>
                </a:tc>
                <a:tc>
                  <a:txBody>
                    <a:bodyPr/>
                    <a:lstStyle/>
                    <a:p>
                      <a:pPr algn="ctr">
                        <a:lnSpc>
                          <a:spcPct val="115000"/>
                        </a:lnSpc>
                        <a:spcAft>
                          <a:spcPts val="0"/>
                        </a:spcAft>
                      </a:pPr>
                      <a:r>
                        <a:rPr lang="ru-RU" sz="1100">
                          <a:effectLst/>
                          <a:latin typeface="Times New Roman" pitchFamily="18" charset="0"/>
                          <a:cs typeface="Times New Roman" pitchFamily="18" charset="0"/>
                        </a:rPr>
                        <a:t>4 квартал 2023</a:t>
                      </a:r>
                      <a:endParaRPr lang="ru-RU" sz="1100">
                        <a:effectLst/>
                        <a:latin typeface="Times New Roman" pitchFamily="18" charset="0"/>
                        <a:ea typeface="Times New Roman"/>
                        <a:cs typeface="Times New Roman" pitchFamily="18" charset="0"/>
                      </a:endParaRPr>
                    </a:p>
                  </a:txBody>
                  <a:tcPr marL="0" marR="0" marT="0" marB="0" anchor="ctr"/>
                </a:tc>
                <a:tc vMerge="1">
                  <a:txBody>
                    <a:bodyPr/>
                    <a:lstStyle/>
                    <a:p>
                      <a:endParaRPr lang="ru-RU"/>
                    </a:p>
                  </a:txBody>
                  <a:tcPr/>
                </a:tc>
              </a:tr>
              <a:tr h="1794958">
                <a:tc>
                  <a:txBody>
                    <a:bodyPr/>
                    <a:lstStyle/>
                    <a:p>
                      <a:pPr algn="ctr">
                        <a:lnSpc>
                          <a:spcPct val="115000"/>
                        </a:lnSpc>
                        <a:spcAft>
                          <a:spcPts val="0"/>
                        </a:spcAft>
                      </a:pPr>
                      <a:r>
                        <a:rPr lang="ru-RU" sz="1100" dirty="0">
                          <a:effectLst/>
                          <a:latin typeface="Times New Roman" pitchFamily="18" charset="0"/>
                          <a:cs typeface="Times New Roman" pitchFamily="18" charset="0"/>
                        </a:rPr>
                        <a:t>4.</a:t>
                      </a:r>
                      <a:endParaRPr lang="ru-RU" sz="1100" dirty="0">
                        <a:effectLst/>
                        <a:latin typeface="Times New Roman" pitchFamily="18" charset="0"/>
                        <a:ea typeface="Times New Roman"/>
                        <a:cs typeface="Times New Roman" pitchFamily="18" charset="0"/>
                      </a:endParaRPr>
                    </a:p>
                  </a:txBody>
                  <a:tcPr marL="0" marR="0" marT="0" marB="0" anchor="ctr"/>
                </a:tc>
                <a:tc>
                  <a:txBody>
                    <a:bodyPr/>
                    <a:lstStyle/>
                    <a:p>
                      <a:pPr algn="ctr">
                        <a:lnSpc>
                          <a:spcPct val="115000"/>
                        </a:lnSpc>
                        <a:spcAft>
                          <a:spcPts val="0"/>
                        </a:spcAft>
                      </a:pPr>
                      <a:r>
                        <a:rPr lang="ru-RU" sz="1100" dirty="0">
                          <a:effectLst/>
                          <a:latin typeface="Times New Roman" pitchFamily="18" charset="0"/>
                          <a:cs typeface="Times New Roman" pitchFamily="18" charset="0"/>
                        </a:rPr>
                        <a:t>Осуществление государственного кадастрового учета земельного участка</a:t>
                      </a:r>
                    </a:p>
                    <a:p>
                      <a:pPr algn="ctr">
                        <a:lnSpc>
                          <a:spcPct val="115000"/>
                        </a:lnSpc>
                        <a:spcAft>
                          <a:spcPts val="0"/>
                        </a:spcAft>
                      </a:pPr>
                      <a:r>
                        <a:rPr lang="ru-RU" sz="1100" dirty="0">
                          <a:effectLst/>
                          <a:latin typeface="Times New Roman" pitchFamily="18" charset="0"/>
                          <a:cs typeface="Times New Roman" pitchFamily="18" charset="0"/>
                        </a:rPr>
                        <a:t>(при необходимости</a:t>
                      </a:r>
                      <a:r>
                        <a:rPr lang="ru-RU" sz="1100" dirty="0" smtClean="0">
                          <a:effectLst/>
                          <a:latin typeface="Times New Roman" pitchFamily="18" charset="0"/>
                          <a:cs typeface="Times New Roman" pitchFamily="18" charset="0"/>
                        </a:rPr>
                        <a:t>)</a:t>
                      </a:r>
                      <a:endParaRPr lang="ru-RU" sz="1100" dirty="0">
                        <a:effectLst/>
                        <a:latin typeface="Times New Roman" pitchFamily="18" charset="0"/>
                        <a:ea typeface="Times New Roman"/>
                        <a:cs typeface="Times New Roman" pitchFamily="18" charset="0"/>
                      </a:endParaRPr>
                    </a:p>
                  </a:txBody>
                  <a:tcPr marL="0" marR="0" marT="0" marB="0" anchor="ctr"/>
                </a:tc>
                <a:tc>
                  <a:txBody>
                    <a:bodyPr/>
                    <a:lstStyle/>
                    <a:p>
                      <a:pPr algn="ctr">
                        <a:lnSpc>
                          <a:spcPct val="115000"/>
                        </a:lnSpc>
                        <a:spcAft>
                          <a:spcPts val="0"/>
                        </a:spcAft>
                      </a:pPr>
                      <a:r>
                        <a:rPr lang="ru-RU" sz="1100" dirty="0">
                          <a:effectLst/>
                          <a:latin typeface="Times New Roman" pitchFamily="18" charset="0"/>
                          <a:cs typeface="Times New Roman" pitchFamily="18" charset="0"/>
                        </a:rPr>
                        <a:t>5 рабочих дней</a:t>
                      </a:r>
                    </a:p>
                    <a:p>
                      <a:pPr algn="ctr">
                        <a:lnSpc>
                          <a:spcPct val="115000"/>
                        </a:lnSpc>
                        <a:spcAft>
                          <a:spcPts val="0"/>
                        </a:spcAft>
                      </a:pPr>
                      <a:r>
                        <a:rPr lang="ru-RU" sz="1100" dirty="0">
                          <a:effectLst/>
                          <a:latin typeface="Times New Roman" pitchFamily="18" charset="0"/>
                          <a:cs typeface="Times New Roman" pitchFamily="18" charset="0"/>
                        </a:rPr>
                        <a:t> </a:t>
                      </a:r>
                      <a:endParaRPr lang="ru-RU" sz="1100" dirty="0">
                        <a:effectLst/>
                        <a:latin typeface="Times New Roman" pitchFamily="18" charset="0"/>
                        <a:ea typeface="Times New Roman"/>
                        <a:cs typeface="Times New Roman" pitchFamily="18" charset="0"/>
                      </a:endParaRPr>
                    </a:p>
                  </a:txBody>
                  <a:tcPr marL="0" marR="0" marT="0" marB="0" anchor="ctr"/>
                </a:tc>
                <a:tc>
                  <a:txBody>
                    <a:bodyPr/>
                    <a:lstStyle/>
                    <a:p>
                      <a:pPr algn="ctr">
                        <a:lnSpc>
                          <a:spcPct val="115000"/>
                        </a:lnSpc>
                        <a:spcAft>
                          <a:spcPts val="0"/>
                        </a:spcAft>
                      </a:pPr>
                      <a:r>
                        <a:rPr lang="ru-RU" sz="1100" dirty="0">
                          <a:effectLst/>
                          <a:latin typeface="Times New Roman" pitchFamily="18" charset="0"/>
                          <a:cs typeface="Times New Roman" pitchFamily="18" charset="0"/>
                        </a:rPr>
                        <a:t>5 рабочих дней</a:t>
                      </a:r>
                    </a:p>
                    <a:p>
                      <a:pPr algn="ctr">
                        <a:lnSpc>
                          <a:spcPct val="115000"/>
                        </a:lnSpc>
                        <a:spcAft>
                          <a:spcPts val="0"/>
                        </a:spcAft>
                      </a:pPr>
                      <a:r>
                        <a:rPr lang="ru-RU" sz="1100" dirty="0">
                          <a:effectLst/>
                          <a:latin typeface="Times New Roman" pitchFamily="18" charset="0"/>
                          <a:cs typeface="Times New Roman" pitchFamily="18" charset="0"/>
                        </a:rPr>
                        <a:t> </a:t>
                      </a:r>
                      <a:endParaRPr lang="ru-RU" sz="1100" dirty="0">
                        <a:effectLst/>
                        <a:latin typeface="Times New Roman" pitchFamily="18" charset="0"/>
                        <a:ea typeface="Times New Roman"/>
                        <a:cs typeface="Times New Roman" pitchFamily="18" charset="0"/>
                      </a:endParaRPr>
                    </a:p>
                  </a:txBody>
                  <a:tcPr marL="0" marR="0" marT="0" marB="0" anchor="ctr"/>
                </a:tc>
                <a:tc>
                  <a:txBody>
                    <a:bodyPr/>
                    <a:lstStyle/>
                    <a:p>
                      <a:pPr algn="ctr">
                        <a:lnSpc>
                          <a:spcPct val="115000"/>
                        </a:lnSpc>
                        <a:spcAft>
                          <a:spcPts val="0"/>
                        </a:spcAft>
                      </a:pPr>
                      <a:r>
                        <a:rPr lang="ru-RU" sz="1100" dirty="0">
                          <a:effectLst/>
                          <a:latin typeface="Times New Roman" pitchFamily="18" charset="0"/>
                          <a:cs typeface="Times New Roman" pitchFamily="18" charset="0"/>
                        </a:rPr>
                        <a:t>5</a:t>
                      </a:r>
                      <a:endParaRPr lang="ru-RU" sz="1100" dirty="0">
                        <a:effectLst/>
                        <a:latin typeface="Times New Roman" pitchFamily="18" charset="0"/>
                        <a:ea typeface="Times New Roman"/>
                        <a:cs typeface="Times New Roman" pitchFamily="18" charset="0"/>
                      </a:endParaRPr>
                    </a:p>
                  </a:txBody>
                  <a:tcPr marL="0" marR="0" marT="0" marB="0" anchor="ctr"/>
                </a:tc>
                <a:tc>
                  <a:txBody>
                    <a:bodyPr/>
                    <a:lstStyle/>
                    <a:p>
                      <a:pPr algn="ctr">
                        <a:lnSpc>
                          <a:spcPct val="115000"/>
                        </a:lnSpc>
                        <a:spcAft>
                          <a:spcPts val="0"/>
                        </a:spcAft>
                      </a:pPr>
                      <a:r>
                        <a:rPr lang="ru-RU" sz="1100" dirty="0">
                          <a:effectLst/>
                          <a:latin typeface="Times New Roman" pitchFamily="18" charset="0"/>
                          <a:cs typeface="Times New Roman" pitchFamily="18" charset="0"/>
                        </a:rPr>
                        <a:t>5</a:t>
                      </a:r>
                      <a:endParaRPr lang="ru-RU" sz="1100" dirty="0">
                        <a:effectLst/>
                        <a:latin typeface="Times New Roman" pitchFamily="18" charset="0"/>
                        <a:ea typeface="Times New Roman"/>
                        <a:cs typeface="Times New Roman" pitchFamily="18" charset="0"/>
                      </a:endParaRPr>
                    </a:p>
                  </a:txBody>
                  <a:tcPr marL="0" marR="0" marT="0" marB="0" anchor="ctr"/>
                </a:tc>
                <a:tc>
                  <a:txBody>
                    <a:bodyPr/>
                    <a:lstStyle/>
                    <a:p>
                      <a:pPr algn="ctr">
                        <a:lnSpc>
                          <a:spcPct val="115000"/>
                        </a:lnSpc>
                        <a:spcAft>
                          <a:spcPts val="0"/>
                        </a:spcAft>
                      </a:pPr>
                      <a:r>
                        <a:rPr lang="ru-RU" sz="1100" dirty="0">
                          <a:effectLst/>
                          <a:latin typeface="Times New Roman" pitchFamily="18" charset="0"/>
                          <a:cs typeface="Times New Roman" pitchFamily="18" charset="0"/>
                        </a:rPr>
                        <a:t>5</a:t>
                      </a:r>
                      <a:endParaRPr lang="ru-RU" sz="1100" dirty="0">
                        <a:effectLst/>
                        <a:latin typeface="Times New Roman" pitchFamily="18" charset="0"/>
                        <a:ea typeface="Times New Roman"/>
                        <a:cs typeface="Times New Roman" pitchFamily="18" charset="0"/>
                      </a:endParaRPr>
                    </a:p>
                  </a:txBody>
                  <a:tcPr marL="0" marR="0" marT="0" marB="0" anchor="ctr"/>
                </a:tc>
                <a:tc>
                  <a:txBody>
                    <a:bodyPr/>
                    <a:lstStyle/>
                    <a:p>
                      <a:pPr algn="ctr">
                        <a:lnSpc>
                          <a:spcPct val="115000"/>
                        </a:lnSpc>
                        <a:spcAft>
                          <a:spcPts val="0"/>
                        </a:spcAft>
                      </a:pPr>
                      <a:r>
                        <a:rPr lang="ru-RU" sz="1100" dirty="0">
                          <a:effectLst/>
                          <a:latin typeface="Times New Roman" pitchFamily="18" charset="0"/>
                          <a:cs typeface="Times New Roman" pitchFamily="18" charset="0"/>
                        </a:rPr>
                        <a:t>5</a:t>
                      </a:r>
                      <a:endParaRPr lang="ru-RU" sz="1100" dirty="0">
                        <a:effectLst/>
                        <a:latin typeface="Times New Roman" pitchFamily="18" charset="0"/>
                        <a:ea typeface="Times New Roman"/>
                        <a:cs typeface="Times New Roman" pitchFamily="18" charset="0"/>
                      </a:endParaRPr>
                    </a:p>
                  </a:txBody>
                  <a:tcPr marL="0" marR="0" marT="0" marB="0" anchor="ctr"/>
                </a:tc>
                <a:tc>
                  <a:txBody>
                    <a:bodyPr/>
                    <a:lstStyle/>
                    <a:p>
                      <a:pPr algn="ctr">
                        <a:lnSpc>
                          <a:spcPct val="115000"/>
                        </a:lnSpc>
                        <a:spcAft>
                          <a:spcPts val="0"/>
                        </a:spcAft>
                      </a:pPr>
                      <a:r>
                        <a:rPr lang="ru-RU" sz="1100" dirty="0">
                          <a:effectLst/>
                          <a:latin typeface="Times New Roman" pitchFamily="18" charset="0"/>
                          <a:cs typeface="Times New Roman" pitchFamily="18" charset="0"/>
                        </a:rPr>
                        <a:t>5</a:t>
                      </a:r>
                      <a:endParaRPr lang="ru-RU" sz="1100" dirty="0">
                        <a:effectLst/>
                        <a:latin typeface="Times New Roman" pitchFamily="18" charset="0"/>
                        <a:ea typeface="Times New Roman"/>
                        <a:cs typeface="Times New Roman" pitchFamily="18" charset="0"/>
                      </a:endParaRPr>
                    </a:p>
                  </a:txBody>
                  <a:tcPr marL="0" marR="0" marT="0" marB="0" anchor="ctr"/>
                </a:tc>
                <a:tc>
                  <a:txBody>
                    <a:bodyPr/>
                    <a:lstStyle/>
                    <a:p>
                      <a:pPr algn="ctr">
                        <a:lnSpc>
                          <a:spcPct val="115000"/>
                        </a:lnSpc>
                        <a:spcAft>
                          <a:spcPts val="0"/>
                        </a:spcAft>
                      </a:pPr>
                      <a:r>
                        <a:rPr lang="ru-RU" sz="1100" dirty="0">
                          <a:effectLst/>
                          <a:latin typeface="Times New Roman" pitchFamily="18" charset="0"/>
                          <a:cs typeface="Times New Roman" pitchFamily="18" charset="0"/>
                        </a:rPr>
                        <a:t>Срок минимален, устанавливается Федеральным законом от 13.07.2015 № 218-ФЗ «О государственной регистрации недвижимости»; уменьшение срока не </a:t>
                      </a:r>
                      <a:r>
                        <a:rPr lang="ru-RU" sz="1100" dirty="0" smtClean="0">
                          <a:effectLst/>
                          <a:latin typeface="Times New Roman" pitchFamily="18" charset="0"/>
                          <a:cs typeface="Times New Roman" pitchFamily="18" charset="0"/>
                        </a:rPr>
                        <a:t>возможно</a:t>
                      </a:r>
                      <a:endParaRPr lang="ru-RU" sz="1100" dirty="0">
                        <a:effectLst/>
                        <a:latin typeface="Times New Roman" pitchFamily="18" charset="0"/>
                        <a:ea typeface="Times New Roman"/>
                        <a:cs typeface="Times New Roman" pitchFamily="18" charset="0"/>
                      </a:endParaRPr>
                    </a:p>
                  </a:txBody>
                  <a:tcPr marL="0" marR="0" marT="0" marB="0"/>
                </a:tc>
              </a:tr>
              <a:tr h="717983">
                <a:tc>
                  <a:txBody>
                    <a:bodyPr/>
                    <a:lstStyle/>
                    <a:p>
                      <a:pPr algn="ctr">
                        <a:lnSpc>
                          <a:spcPct val="115000"/>
                        </a:lnSpc>
                        <a:spcAft>
                          <a:spcPts val="0"/>
                        </a:spcAft>
                      </a:pPr>
                      <a:r>
                        <a:rPr lang="ru-RU" sz="1100" dirty="0">
                          <a:effectLst/>
                          <a:latin typeface="Times New Roman" pitchFamily="18" charset="0"/>
                          <a:cs typeface="Times New Roman" pitchFamily="18" charset="0"/>
                        </a:rPr>
                        <a:t>5.</a:t>
                      </a:r>
                      <a:endParaRPr lang="ru-RU" sz="1100" dirty="0">
                        <a:effectLst/>
                        <a:latin typeface="Times New Roman" pitchFamily="18" charset="0"/>
                        <a:ea typeface="Times New Roman"/>
                        <a:cs typeface="Times New Roman" pitchFamily="18" charset="0"/>
                      </a:endParaRPr>
                    </a:p>
                  </a:txBody>
                  <a:tcPr marL="0" marR="0" marT="0" marB="0" anchor="ctr"/>
                </a:tc>
                <a:tc>
                  <a:txBody>
                    <a:bodyPr/>
                    <a:lstStyle/>
                    <a:p>
                      <a:pPr algn="ctr">
                        <a:lnSpc>
                          <a:spcPct val="115000"/>
                        </a:lnSpc>
                        <a:spcAft>
                          <a:spcPts val="0"/>
                        </a:spcAft>
                      </a:pPr>
                      <a:r>
                        <a:rPr lang="ru-RU" sz="1100">
                          <a:effectLst/>
                          <a:latin typeface="Times New Roman" pitchFamily="18" charset="0"/>
                          <a:cs typeface="Times New Roman" pitchFamily="18" charset="0"/>
                        </a:rPr>
                        <a:t>Направление инвестором в уполномоченный орган заявления о проведении аукциона</a:t>
                      </a:r>
                      <a:endParaRPr lang="ru-RU" sz="1100">
                        <a:effectLst/>
                        <a:latin typeface="Times New Roman" pitchFamily="18" charset="0"/>
                        <a:ea typeface="Times New Roman"/>
                        <a:cs typeface="Times New Roman" pitchFamily="18" charset="0"/>
                      </a:endParaRPr>
                    </a:p>
                  </a:txBody>
                  <a:tcPr marL="0" marR="0" marT="0" marB="0" anchor="ctr"/>
                </a:tc>
                <a:tc>
                  <a:txBody>
                    <a:bodyPr/>
                    <a:lstStyle/>
                    <a:p>
                      <a:pPr algn="ctr">
                        <a:lnSpc>
                          <a:spcPct val="115000"/>
                        </a:lnSpc>
                        <a:spcAft>
                          <a:spcPts val="0"/>
                        </a:spcAft>
                      </a:pPr>
                      <a:r>
                        <a:rPr lang="ru-RU" sz="1100">
                          <a:effectLst/>
                          <a:latin typeface="Times New Roman" pitchFamily="18" charset="0"/>
                          <a:cs typeface="Times New Roman" pitchFamily="18" charset="0"/>
                        </a:rPr>
                        <a:t>1 рабочий день</a:t>
                      </a:r>
                    </a:p>
                    <a:p>
                      <a:pPr algn="ctr">
                        <a:lnSpc>
                          <a:spcPct val="115000"/>
                        </a:lnSpc>
                        <a:spcAft>
                          <a:spcPts val="0"/>
                        </a:spcAft>
                      </a:pPr>
                      <a:r>
                        <a:rPr lang="ru-RU" sz="1100">
                          <a:effectLst/>
                          <a:latin typeface="Times New Roman" pitchFamily="18" charset="0"/>
                          <a:cs typeface="Times New Roman" pitchFamily="18" charset="0"/>
                        </a:rPr>
                        <a:t> </a:t>
                      </a:r>
                      <a:endParaRPr lang="ru-RU" sz="1100">
                        <a:effectLst/>
                        <a:latin typeface="Times New Roman" pitchFamily="18" charset="0"/>
                        <a:ea typeface="Times New Roman"/>
                        <a:cs typeface="Times New Roman" pitchFamily="18" charset="0"/>
                      </a:endParaRPr>
                    </a:p>
                  </a:txBody>
                  <a:tcPr marL="0" marR="0" marT="0" marB="0" anchor="ctr"/>
                </a:tc>
                <a:tc>
                  <a:txBody>
                    <a:bodyPr/>
                    <a:lstStyle/>
                    <a:p>
                      <a:pPr algn="ctr">
                        <a:lnSpc>
                          <a:spcPct val="115000"/>
                        </a:lnSpc>
                        <a:spcAft>
                          <a:spcPts val="0"/>
                        </a:spcAft>
                      </a:pPr>
                      <a:r>
                        <a:rPr lang="ru-RU" sz="1100">
                          <a:effectLst/>
                          <a:latin typeface="Times New Roman" pitchFamily="18" charset="0"/>
                          <a:cs typeface="Times New Roman" pitchFamily="18" charset="0"/>
                        </a:rPr>
                        <a:t>1 рабочий день</a:t>
                      </a:r>
                    </a:p>
                    <a:p>
                      <a:pPr algn="ctr">
                        <a:lnSpc>
                          <a:spcPct val="115000"/>
                        </a:lnSpc>
                        <a:spcAft>
                          <a:spcPts val="0"/>
                        </a:spcAft>
                      </a:pPr>
                      <a:r>
                        <a:rPr lang="ru-RU" sz="1100">
                          <a:effectLst/>
                          <a:latin typeface="Times New Roman" pitchFamily="18" charset="0"/>
                          <a:cs typeface="Times New Roman" pitchFamily="18" charset="0"/>
                        </a:rPr>
                        <a:t> </a:t>
                      </a:r>
                      <a:endParaRPr lang="ru-RU" sz="1100">
                        <a:effectLst/>
                        <a:latin typeface="Times New Roman" pitchFamily="18" charset="0"/>
                        <a:ea typeface="Times New Roman"/>
                        <a:cs typeface="Times New Roman" pitchFamily="18" charset="0"/>
                      </a:endParaRPr>
                    </a:p>
                  </a:txBody>
                  <a:tcPr marL="0" marR="0" marT="0" marB="0" anchor="ctr"/>
                </a:tc>
                <a:tc>
                  <a:txBody>
                    <a:bodyPr/>
                    <a:lstStyle/>
                    <a:p>
                      <a:pPr algn="ctr">
                        <a:lnSpc>
                          <a:spcPct val="115000"/>
                        </a:lnSpc>
                        <a:spcAft>
                          <a:spcPts val="0"/>
                        </a:spcAft>
                      </a:pPr>
                      <a:r>
                        <a:rPr lang="ru-RU" sz="1100">
                          <a:effectLst/>
                          <a:latin typeface="Times New Roman" pitchFamily="18" charset="0"/>
                          <a:cs typeface="Times New Roman" pitchFamily="18" charset="0"/>
                        </a:rPr>
                        <a:t>1</a:t>
                      </a:r>
                      <a:endParaRPr lang="ru-RU" sz="1100">
                        <a:effectLst/>
                        <a:latin typeface="Times New Roman" pitchFamily="18" charset="0"/>
                        <a:ea typeface="Times New Roman"/>
                        <a:cs typeface="Times New Roman" pitchFamily="18" charset="0"/>
                      </a:endParaRPr>
                    </a:p>
                  </a:txBody>
                  <a:tcPr marL="0" marR="0" marT="0" marB="0" anchor="ctr"/>
                </a:tc>
                <a:tc>
                  <a:txBody>
                    <a:bodyPr/>
                    <a:lstStyle/>
                    <a:p>
                      <a:pPr algn="ctr">
                        <a:lnSpc>
                          <a:spcPct val="115000"/>
                        </a:lnSpc>
                        <a:spcAft>
                          <a:spcPts val="0"/>
                        </a:spcAft>
                      </a:pPr>
                      <a:r>
                        <a:rPr lang="ru-RU" sz="1100">
                          <a:effectLst/>
                          <a:latin typeface="Times New Roman" pitchFamily="18" charset="0"/>
                          <a:cs typeface="Times New Roman" pitchFamily="18" charset="0"/>
                        </a:rPr>
                        <a:t>1</a:t>
                      </a:r>
                      <a:endParaRPr lang="ru-RU" sz="1100">
                        <a:effectLst/>
                        <a:latin typeface="Times New Roman" pitchFamily="18" charset="0"/>
                        <a:ea typeface="Times New Roman"/>
                        <a:cs typeface="Times New Roman" pitchFamily="18" charset="0"/>
                      </a:endParaRPr>
                    </a:p>
                  </a:txBody>
                  <a:tcPr marL="0" marR="0" marT="0" marB="0" anchor="ctr"/>
                </a:tc>
                <a:tc>
                  <a:txBody>
                    <a:bodyPr/>
                    <a:lstStyle/>
                    <a:p>
                      <a:pPr algn="ctr">
                        <a:lnSpc>
                          <a:spcPct val="115000"/>
                        </a:lnSpc>
                        <a:spcAft>
                          <a:spcPts val="0"/>
                        </a:spcAft>
                      </a:pPr>
                      <a:r>
                        <a:rPr lang="ru-RU" sz="1100">
                          <a:effectLst/>
                          <a:latin typeface="Times New Roman" pitchFamily="18" charset="0"/>
                          <a:cs typeface="Times New Roman" pitchFamily="18" charset="0"/>
                        </a:rPr>
                        <a:t>1</a:t>
                      </a:r>
                      <a:endParaRPr lang="ru-RU" sz="1100">
                        <a:effectLst/>
                        <a:latin typeface="Times New Roman" pitchFamily="18" charset="0"/>
                        <a:ea typeface="Times New Roman"/>
                        <a:cs typeface="Times New Roman" pitchFamily="18" charset="0"/>
                      </a:endParaRPr>
                    </a:p>
                  </a:txBody>
                  <a:tcPr marL="0" marR="0" marT="0" marB="0" anchor="ctr"/>
                </a:tc>
                <a:tc>
                  <a:txBody>
                    <a:bodyPr/>
                    <a:lstStyle/>
                    <a:p>
                      <a:pPr algn="ctr">
                        <a:lnSpc>
                          <a:spcPct val="115000"/>
                        </a:lnSpc>
                        <a:spcAft>
                          <a:spcPts val="0"/>
                        </a:spcAft>
                      </a:pPr>
                      <a:r>
                        <a:rPr lang="ru-RU" sz="1100" dirty="0">
                          <a:effectLst/>
                          <a:latin typeface="Times New Roman" pitchFamily="18" charset="0"/>
                          <a:cs typeface="Times New Roman" pitchFamily="18" charset="0"/>
                        </a:rPr>
                        <a:t>1</a:t>
                      </a:r>
                      <a:endParaRPr lang="ru-RU" sz="1100" dirty="0">
                        <a:effectLst/>
                        <a:latin typeface="Times New Roman" pitchFamily="18" charset="0"/>
                        <a:ea typeface="Times New Roman"/>
                        <a:cs typeface="Times New Roman" pitchFamily="18" charset="0"/>
                      </a:endParaRPr>
                    </a:p>
                  </a:txBody>
                  <a:tcPr marL="0" marR="0" marT="0" marB="0" anchor="ctr"/>
                </a:tc>
                <a:tc>
                  <a:txBody>
                    <a:bodyPr/>
                    <a:lstStyle/>
                    <a:p>
                      <a:pPr algn="ctr">
                        <a:lnSpc>
                          <a:spcPct val="115000"/>
                        </a:lnSpc>
                        <a:spcAft>
                          <a:spcPts val="0"/>
                        </a:spcAft>
                      </a:pPr>
                      <a:r>
                        <a:rPr lang="ru-RU" sz="1100" dirty="0">
                          <a:effectLst/>
                          <a:latin typeface="Times New Roman" pitchFamily="18" charset="0"/>
                          <a:cs typeface="Times New Roman" pitchFamily="18" charset="0"/>
                        </a:rPr>
                        <a:t>1</a:t>
                      </a:r>
                      <a:endParaRPr lang="ru-RU" sz="1100" dirty="0">
                        <a:effectLst/>
                        <a:latin typeface="Times New Roman" pitchFamily="18" charset="0"/>
                        <a:ea typeface="Times New Roman"/>
                        <a:cs typeface="Times New Roman" pitchFamily="18" charset="0"/>
                      </a:endParaRPr>
                    </a:p>
                  </a:txBody>
                  <a:tcPr marL="0" marR="0" marT="0" marB="0" anchor="ctr"/>
                </a:tc>
                <a:tc>
                  <a:txBody>
                    <a:bodyPr/>
                    <a:lstStyle/>
                    <a:p>
                      <a:pPr algn="ctr">
                        <a:lnSpc>
                          <a:spcPct val="115000"/>
                        </a:lnSpc>
                        <a:spcAft>
                          <a:spcPts val="0"/>
                        </a:spcAft>
                      </a:pPr>
                      <a:r>
                        <a:rPr lang="ru-RU" sz="1100" dirty="0">
                          <a:effectLst/>
                          <a:latin typeface="Times New Roman" pitchFamily="18" charset="0"/>
                          <a:cs typeface="Times New Roman" pitchFamily="18" charset="0"/>
                        </a:rPr>
                        <a:t>Срок минимален, уменьшение не возможно</a:t>
                      </a:r>
                      <a:endParaRPr lang="ru-RU" sz="1100" dirty="0">
                        <a:effectLst/>
                        <a:latin typeface="Times New Roman" pitchFamily="18" charset="0"/>
                        <a:ea typeface="Times New Roman"/>
                        <a:cs typeface="Times New Roman" pitchFamily="18" charset="0"/>
                      </a:endParaRPr>
                    </a:p>
                  </a:txBody>
                  <a:tcPr marL="0" marR="0" marT="0" marB="0" anchor="ctr"/>
                </a:tc>
              </a:tr>
              <a:tr h="1794958">
                <a:tc>
                  <a:txBody>
                    <a:bodyPr/>
                    <a:lstStyle/>
                    <a:p>
                      <a:pPr algn="ctr">
                        <a:lnSpc>
                          <a:spcPct val="115000"/>
                        </a:lnSpc>
                        <a:spcAft>
                          <a:spcPts val="0"/>
                        </a:spcAft>
                      </a:pPr>
                      <a:r>
                        <a:rPr lang="ru-RU" sz="1100" dirty="0">
                          <a:effectLst/>
                          <a:latin typeface="Times New Roman" pitchFamily="18" charset="0"/>
                          <a:cs typeface="Times New Roman" pitchFamily="18" charset="0"/>
                        </a:rPr>
                        <a:t>6.</a:t>
                      </a:r>
                      <a:endParaRPr lang="ru-RU" sz="1100" dirty="0">
                        <a:effectLst/>
                        <a:latin typeface="Times New Roman" pitchFamily="18" charset="0"/>
                        <a:ea typeface="Times New Roman"/>
                        <a:cs typeface="Times New Roman" pitchFamily="18" charset="0"/>
                      </a:endParaRPr>
                    </a:p>
                  </a:txBody>
                  <a:tcPr marL="0" marR="0" marT="0" marB="0" anchor="ctr"/>
                </a:tc>
                <a:tc>
                  <a:txBody>
                    <a:bodyPr/>
                    <a:lstStyle/>
                    <a:p>
                      <a:pPr algn="ctr">
                        <a:lnSpc>
                          <a:spcPct val="115000"/>
                        </a:lnSpc>
                        <a:spcAft>
                          <a:spcPts val="0"/>
                        </a:spcAft>
                      </a:pPr>
                      <a:r>
                        <a:rPr lang="ru-RU" sz="1100" dirty="0">
                          <a:effectLst/>
                          <a:latin typeface="Times New Roman" pitchFamily="18" charset="0"/>
                          <a:cs typeface="Times New Roman" pitchFamily="18" charset="0"/>
                        </a:rPr>
                        <a:t>Принятие решение о проведении аукциона, получение информации о возможности технологического присоединения объекта капитального строительства к инженерным сетям, определение рыночной стоимости</a:t>
                      </a:r>
                      <a:endParaRPr lang="ru-RU" sz="1100" dirty="0">
                        <a:effectLst/>
                        <a:latin typeface="Times New Roman" pitchFamily="18" charset="0"/>
                        <a:ea typeface="Times New Roman"/>
                        <a:cs typeface="Times New Roman" pitchFamily="18" charset="0"/>
                      </a:endParaRPr>
                    </a:p>
                  </a:txBody>
                  <a:tcPr marL="0" marR="0" marT="0" marB="0" anchor="ctr"/>
                </a:tc>
                <a:tc>
                  <a:txBody>
                    <a:bodyPr/>
                    <a:lstStyle/>
                    <a:p>
                      <a:pPr algn="ctr">
                        <a:lnSpc>
                          <a:spcPct val="115000"/>
                        </a:lnSpc>
                        <a:spcAft>
                          <a:spcPts val="0"/>
                        </a:spcAft>
                      </a:pPr>
                      <a:r>
                        <a:rPr lang="ru-RU" sz="1100">
                          <a:effectLst/>
                          <a:latin typeface="Times New Roman" pitchFamily="18" charset="0"/>
                          <a:cs typeface="Times New Roman" pitchFamily="18" charset="0"/>
                        </a:rPr>
                        <a:t>2 месяца</a:t>
                      </a:r>
                      <a:endParaRPr lang="ru-RU" sz="1100">
                        <a:effectLst/>
                        <a:latin typeface="Times New Roman" pitchFamily="18" charset="0"/>
                        <a:ea typeface="Times New Roman"/>
                        <a:cs typeface="Times New Roman" pitchFamily="18" charset="0"/>
                      </a:endParaRPr>
                    </a:p>
                  </a:txBody>
                  <a:tcPr marL="0" marR="0" marT="0" marB="0" anchor="ctr"/>
                </a:tc>
                <a:tc>
                  <a:txBody>
                    <a:bodyPr/>
                    <a:lstStyle/>
                    <a:p>
                      <a:pPr algn="ctr">
                        <a:lnSpc>
                          <a:spcPct val="115000"/>
                        </a:lnSpc>
                        <a:spcAft>
                          <a:spcPts val="0"/>
                        </a:spcAft>
                      </a:pPr>
                      <a:r>
                        <a:rPr lang="ru-RU" sz="1100">
                          <a:effectLst/>
                          <a:latin typeface="Times New Roman" pitchFamily="18" charset="0"/>
                          <a:cs typeface="Times New Roman" pitchFamily="18" charset="0"/>
                        </a:rPr>
                        <a:t>45 дней</a:t>
                      </a:r>
                      <a:endParaRPr lang="ru-RU" sz="1100">
                        <a:effectLst/>
                        <a:latin typeface="Times New Roman" pitchFamily="18" charset="0"/>
                        <a:ea typeface="Times New Roman"/>
                        <a:cs typeface="Times New Roman" pitchFamily="18" charset="0"/>
                      </a:endParaRPr>
                    </a:p>
                  </a:txBody>
                  <a:tcPr marL="0" marR="0" marT="0" marB="0" anchor="ctr"/>
                </a:tc>
                <a:tc>
                  <a:txBody>
                    <a:bodyPr/>
                    <a:lstStyle/>
                    <a:p>
                      <a:pPr algn="ctr">
                        <a:lnSpc>
                          <a:spcPct val="115000"/>
                        </a:lnSpc>
                        <a:spcAft>
                          <a:spcPts val="0"/>
                        </a:spcAft>
                      </a:pPr>
                      <a:r>
                        <a:rPr lang="ru-RU" sz="1100">
                          <a:effectLst/>
                          <a:latin typeface="Times New Roman" pitchFamily="18" charset="0"/>
                          <a:cs typeface="Times New Roman" pitchFamily="18" charset="0"/>
                        </a:rPr>
                        <a:t>60</a:t>
                      </a:r>
                      <a:endParaRPr lang="ru-RU" sz="1100">
                        <a:effectLst/>
                        <a:latin typeface="Times New Roman" pitchFamily="18" charset="0"/>
                        <a:ea typeface="Times New Roman"/>
                        <a:cs typeface="Times New Roman" pitchFamily="18" charset="0"/>
                      </a:endParaRPr>
                    </a:p>
                  </a:txBody>
                  <a:tcPr marL="0" marR="0" marT="0" marB="0" anchor="ctr"/>
                </a:tc>
                <a:tc>
                  <a:txBody>
                    <a:bodyPr/>
                    <a:lstStyle/>
                    <a:p>
                      <a:pPr algn="ctr">
                        <a:lnSpc>
                          <a:spcPct val="115000"/>
                        </a:lnSpc>
                        <a:spcAft>
                          <a:spcPts val="0"/>
                        </a:spcAft>
                      </a:pPr>
                      <a:r>
                        <a:rPr lang="ru-RU" sz="1100">
                          <a:effectLst/>
                          <a:latin typeface="Times New Roman" pitchFamily="18" charset="0"/>
                          <a:cs typeface="Times New Roman" pitchFamily="18" charset="0"/>
                        </a:rPr>
                        <a:t>55</a:t>
                      </a:r>
                      <a:endParaRPr lang="ru-RU" sz="1100">
                        <a:effectLst/>
                        <a:latin typeface="Times New Roman" pitchFamily="18" charset="0"/>
                        <a:ea typeface="Times New Roman"/>
                        <a:cs typeface="Times New Roman" pitchFamily="18" charset="0"/>
                      </a:endParaRPr>
                    </a:p>
                  </a:txBody>
                  <a:tcPr marL="0" marR="0" marT="0" marB="0" anchor="ctr"/>
                </a:tc>
                <a:tc>
                  <a:txBody>
                    <a:bodyPr/>
                    <a:lstStyle/>
                    <a:p>
                      <a:pPr algn="ctr">
                        <a:lnSpc>
                          <a:spcPct val="115000"/>
                        </a:lnSpc>
                        <a:spcAft>
                          <a:spcPts val="0"/>
                        </a:spcAft>
                      </a:pPr>
                      <a:r>
                        <a:rPr lang="ru-RU" sz="1100">
                          <a:effectLst/>
                          <a:latin typeface="Times New Roman" pitchFamily="18" charset="0"/>
                          <a:cs typeface="Times New Roman" pitchFamily="18" charset="0"/>
                        </a:rPr>
                        <a:t>50</a:t>
                      </a:r>
                      <a:endParaRPr lang="ru-RU" sz="1100">
                        <a:effectLst/>
                        <a:latin typeface="Times New Roman" pitchFamily="18" charset="0"/>
                        <a:ea typeface="Times New Roman"/>
                        <a:cs typeface="Times New Roman" pitchFamily="18" charset="0"/>
                      </a:endParaRPr>
                    </a:p>
                  </a:txBody>
                  <a:tcPr marL="0" marR="0" marT="0" marB="0" anchor="ctr"/>
                </a:tc>
                <a:tc>
                  <a:txBody>
                    <a:bodyPr/>
                    <a:lstStyle/>
                    <a:p>
                      <a:pPr algn="ctr">
                        <a:lnSpc>
                          <a:spcPct val="115000"/>
                        </a:lnSpc>
                        <a:spcAft>
                          <a:spcPts val="0"/>
                        </a:spcAft>
                      </a:pPr>
                      <a:r>
                        <a:rPr lang="ru-RU" sz="1100">
                          <a:effectLst/>
                          <a:latin typeface="Times New Roman" pitchFamily="18" charset="0"/>
                          <a:cs typeface="Times New Roman" pitchFamily="18" charset="0"/>
                        </a:rPr>
                        <a:t>50</a:t>
                      </a:r>
                      <a:endParaRPr lang="ru-RU" sz="1100">
                        <a:effectLst/>
                        <a:latin typeface="Times New Roman" pitchFamily="18" charset="0"/>
                        <a:ea typeface="Times New Roman"/>
                        <a:cs typeface="Times New Roman" pitchFamily="18" charset="0"/>
                      </a:endParaRPr>
                    </a:p>
                  </a:txBody>
                  <a:tcPr marL="0" marR="0" marT="0" marB="0" anchor="ctr"/>
                </a:tc>
                <a:tc>
                  <a:txBody>
                    <a:bodyPr/>
                    <a:lstStyle/>
                    <a:p>
                      <a:pPr algn="ctr">
                        <a:lnSpc>
                          <a:spcPct val="115000"/>
                        </a:lnSpc>
                        <a:spcAft>
                          <a:spcPts val="0"/>
                        </a:spcAft>
                      </a:pPr>
                      <a:r>
                        <a:rPr lang="ru-RU" sz="1100">
                          <a:effectLst/>
                          <a:latin typeface="Times New Roman" pitchFamily="18" charset="0"/>
                          <a:cs typeface="Times New Roman" pitchFamily="18" charset="0"/>
                        </a:rPr>
                        <a:t>45</a:t>
                      </a:r>
                      <a:endParaRPr lang="ru-RU" sz="1100">
                        <a:effectLst/>
                        <a:latin typeface="Times New Roman" pitchFamily="18" charset="0"/>
                        <a:ea typeface="Times New Roman"/>
                        <a:cs typeface="Times New Roman" pitchFamily="18" charset="0"/>
                      </a:endParaRPr>
                    </a:p>
                  </a:txBody>
                  <a:tcPr marL="0" marR="0" marT="0" marB="0" anchor="ctr"/>
                </a:tc>
                <a:tc>
                  <a:txBody>
                    <a:bodyPr/>
                    <a:lstStyle/>
                    <a:p>
                      <a:pPr algn="ctr">
                        <a:lnSpc>
                          <a:spcPct val="115000"/>
                        </a:lnSpc>
                        <a:spcAft>
                          <a:spcPts val="0"/>
                        </a:spcAft>
                      </a:pPr>
                      <a:r>
                        <a:rPr lang="ru-RU" sz="1100">
                          <a:effectLst/>
                          <a:latin typeface="Times New Roman" pitchFamily="18" charset="0"/>
                          <a:cs typeface="Times New Roman" pitchFamily="18" charset="0"/>
                        </a:rPr>
                        <a:t>-</a:t>
                      </a:r>
                      <a:endParaRPr lang="ru-RU" sz="1100">
                        <a:effectLst/>
                        <a:latin typeface="Times New Roman" pitchFamily="18" charset="0"/>
                        <a:ea typeface="Times New Roman"/>
                        <a:cs typeface="Times New Roman" pitchFamily="18" charset="0"/>
                      </a:endParaRPr>
                    </a:p>
                  </a:txBody>
                  <a:tcPr marL="0" marR="0" marT="0" marB="0" anchor="ctr"/>
                </a:tc>
              </a:tr>
              <a:tr h="897479">
                <a:tc>
                  <a:txBody>
                    <a:bodyPr/>
                    <a:lstStyle/>
                    <a:p>
                      <a:pPr algn="ctr">
                        <a:lnSpc>
                          <a:spcPct val="115000"/>
                        </a:lnSpc>
                        <a:spcAft>
                          <a:spcPts val="0"/>
                        </a:spcAft>
                      </a:pPr>
                      <a:r>
                        <a:rPr lang="ru-RU" sz="1100">
                          <a:effectLst/>
                          <a:latin typeface="Times New Roman" pitchFamily="18" charset="0"/>
                          <a:cs typeface="Times New Roman" pitchFamily="18" charset="0"/>
                        </a:rPr>
                        <a:t>7.</a:t>
                      </a:r>
                      <a:endParaRPr lang="ru-RU" sz="1100">
                        <a:effectLst/>
                        <a:latin typeface="Times New Roman" pitchFamily="18" charset="0"/>
                        <a:ea typeface="Times New Roman"/>
                        <a:cs typeface="Times New Roman" pitchFamily="18" charset="0"/>
                      </a:endParaRPr>
                    </a:p>
                  </a:txBody>
                  <a:tcPr marL="0" marR="0" marT="0" marB="0" anchor="ctr"/>
                </a:tc>
                <a:tc>
                  <a:txBody>
                    <a:bodyPr/>
                    <a:lstStyle/>
                    <a:p>
                      <a:pPr algn="ctr">
                        <a:lnSpc>
                          <a:spcPct val="115000"/>
                        </a:lnSpc>
                        <a:spcAft>
                          <a:spcPts val="0"/>
                        </a:spcAft>
                      </a:pPr>
                      <a:r>
                        <a:rPr lang="ru-RU" sz="1100" dirty="0">
                          <a:effectLst/>
                          <a:latin typeface="Times New Roman" pitchFamily="18" charset="0"/>
                          <a:cs typeface="Times New Roman" pitchFamily="18" charset="0"/>
                        </a:rPr>
                        <a:t>Размещение информации об аукционе на официальном сайте Российской Федерации (</a:t>
                      </a:r>
                      <a:r>
                        <a:rPr lang="en-US" sz="1100" dirty="0" err="1">
                          <a:effectLst/>
                          <a:latin typeface="Times New Roman" pitchFamily="18" charset="0"/>
                          <a:cs typeface="Times New Roman" pitchFamily="18" charset="0"/>
                        </a:rPr>
                        <a:t>torgi</a:t>
                      </a:r>
                      <a:r>
                        <a:rPr lang="ru-RU" sz="1100" dirty="0">
                          <a:effectLst/>
                          <a:latin typeface="Times New Roman" pitchFamily="18" charset="0"/>
                          <a:cs typeface="Times New Roman" pitchFamily="18" charset="0"/>
                        </a:rPr>
                        <a:t>.</a:t>
                      </a:r>
                      <a:r>
                        <a:rPr lang="en-US" sz="1100" dirty="0" err="1">
                          <a:effectLst/>
                          <a:latin typeface="Times New Roman" pitchFamily="18" charset="0"/>
                          <a:cs typeface="Times New Roman" pitchFamily="18" charset="0"/>
                        </a:rPr>
                        <a:t>gov</a:t>
                      </a:r>
                      <a:r>
                        <a:rPr lang="ru-RU" sz="1100" dirty="0">
                          <a:effectLst/>
                          <a:latin typeface="Times New Roman" pitchFamily="18" charset="0"/>
                          <a:cs typeface="Times New Roman" pitchFamily="18" charset="0"/>
                        </a:rPr>
                        <a:t>.</a:t>
                      </a:r>
                      <a:r>
                        <a:rPr lang="en-US" sz="1100" dirty="0" err="1">
                          <a:effectLst/>
                          <a:latin typeface="Times New Roman" pitchFamily="18" charset="0"/>
                          <a:cs typeface="Times New Roman" pitchFamily="18" charset="0"/>
                        </a:rPr>
                        <a:t>ru</a:t>
                      </a:r>
                      <a:r>
                        <a:rPr lang="ru-RU" sz="1100" dirty="0">
                          <a:effectLst/>
                          <a:latin typeface="Times New Roman" pitchFamily="18" charset="0"/>
                          <a:cs typeface="Times New Roman" pitchFamily="18" charset="0"/>
                        </a:rPr>
                        <a:t>)</a:t>
                      </a:r>
                      <a:endParaRPr lang="ru-RU" sz="1100" dirty="0">
                        <a:effectLst/>
                        <a:latin typeface="Times New Roman" pitchFamily="18" charset="0"/>
                        <a:ea typeface="Times New Roman"/>
                        <a:cs typeface="Times New Roman" pitchFamily="18" charset="0"/>
                      </a:endParaRPr>
                    </a:p>
                  </a:txBody>
                  <a:tcPr marL="0" marR="0" marT="0" marB="0" anchor="ctr"/>
                </a:tc>
                <a:tc>
                  <a:txBody>
                    <a:bodyPr/>
                    <a:lstStyle/>
                    <a:p>
                      <a:pPr algn="ctr">
                        <a:lnSpc>
                          <a:spcPct val="115000"/>
                        </a:lnSpc>
                        <a:spcAft>
                          <a:spcPts val="0"/>
                        </a:spcAft>
                      </a:pPr>
                      <a:r>
                        <a:rPr lang="ru-RU" sz="1100">
                          <a:effectLst/>
                          <a:latin typeface="Times New Roman" pitchFamily="18" charset="0"/>
                          <a:cs typeface="Times New Roman" pitchFamily="18" charset="0"/>
                        </a:rPr>
                        <a:t>1 рабочий день</a:t>
                      </a:r>
                    </a:p>
                    <a:p>
                      <a:pPr algn="ctr">
                        <a:lnSpc>
                          <a:spcPct val="115000"/>
                        </a:lnSpc>
                        <a:spcAft>
                          <a:spcPts val="0"/>
                        </a:spcAft>
                      </a:pPr>
                      <a:r>
                        <a:rPr lang="ru-RU" sz="1100">
                          <a:effectLst/>
                          <a:latin typeface="Times New Roman" pitchFamily="18" charset="0"/>
                          <a:cs typeface="Times New Roman" pitchFamily="18" charset="0"/>
                        </a:rPr>
                        <a:t> </a:t>
                      </a:r>
                      <a:endParaRPr lang="ru-RU" sz="1100">
                        <a:effectLst/>
                        <a:latin typeface="Times New Roman" pitchFamily="18" charset="0"/>
                        <a:ea typeface="Times New Roman"/>
                        <a:cs typeface="Times New Roman" pitchFamily="18" charset="0"/>
                      </a:endParaRPr>
                    </a:p>
                  </a:txBody>
                  <a:tcPr marL="0" marR="0" marT="0" marB="0" anchor="ctr"/>
                </a:tc>
                <a:tc>
                  <a:txBody>
                    <a:bodyPr/>
                    <a:lstStyle/>
                    <a:p>
                      <a:pPr algn="ctr">
                        <a:lnSpc>
                          <a:spcPct val="115000"/>
                        </a:lnSpc>
                        <a:spcAft>
                          <a:spcPts val="0"/>
                        </a:spcAft>
                      </a:pPr>
                      <a:r>
                        <a:rPr lang="ru-RU" sz="1100">
                          <a:effectLst/>
                          <a:latin typeface="Times New Roman" pitchFamily="18" charset="0"/>
                          <a:cs typeface="Times New Roman" pitchFamily="18" charset="0"/>
                        </a:rPr>
                        <a:t>1 рабочий день</a:t>
                      </a:r>
                    </a:p>
                    <a:p>
                      <a:pPr algn="ctr">
                        <a:lnSpc>
                          <a:spcPct val="115000"/>
                        </a:lnSpc>
                        <a:spcAft>
                          <a:spcPts val="0"/>
                        </a:spcAft>
                      </a:pPr>
                      <a:r>
                        <a:rPr lang="ru-RU" sz="1100">
                          <a:effectLst/>
                          <a:latin typeface="Times New Roman" pitchFamily="18" charset="0"/>
                          <a:cs typeface="Times New Roman" pitchFamily="18" charset="0"/>
                        </a:rPr>
                        <a:t> </a:t>
                      </a:r>
                      <a:endParaRPr lang="ru-RU" sz="1100">
                        <a:effectLst/>
                        <a:latin typeface="Times New Roman" pitchFamily="18" charset="0"/>
                        <a:ea typeface="Times New Roman"/>
                        <a:cs typeface="Times New Roman" pitchFamily="18" charset="0"/>
                      </a:endParaRPr>
                    </a:p>
                  </a:txBody>
                  <a:tcPr marL="0" marR="0" marT="0" marB="0" anchor="ctr"/>
                </a:tc>
                <a:tc>
                  <a:txBody>
                    <a:bodyPr/>
                    <a:lstStyle/>
                    <a:p>
                      <a:pPr algn="ctr">
                        <a:lnSpc>
                          <a:spcPct val="115000"/>
                        </a:lnSpc>
                        <a:spcAft>
                          <a:spcPts val="0"/>
                        </a:spcAft>
                      </a:pPr>
                      <a:r>
                        <a:rPr lang="ru-RU" sz="1100">
                          <a:effectLst/>
                          <a:latin typeface="Times New Roman" pitchFamily="18" charset="0"/>
                          <a:cs typeface="Times New Roman" pitchFamily="18" charset="0"/>
                        </a:rPr>
                        <a:t>1</a:t>
                      </a:r>
                      <a:endParaRPr lang="ru-RU" sz="1100">
                        <a:effectLst/>
                        <a:latin typeface="Times New Roman" pitchFamily="18" charset="0"/>
                        <a:ea typeface="Times New Roman"/>
                        <a:cs typeface="Times New Roman" pitchFamily="18" charset="0"/>
                      </a:endParaRPr>
                    </a:p>
                  </a:txBody>
                  <a:tcPr marL="0" marR="0" marT="0" marB="0" anchor="ctr"/>
                </a:tc>
                <a:tc>
                  <a:txBody>
                    <a:bodyPr/>
                    <a:lstStyle/>
                    <a:p>
                      <a:pPr algn="ctr">
                        <a:lnSpc>
                          <a:spcPct val="115000"/>
                        </a:lnSpc>
                        <a:spcAft>
                          <a:spcPts val="0"/>
                        </a:spcAft>
                      </a:pPr>
                      <a:r>
                        <a:rPr lang="ru-RU" sz="1100">
                          <a:effectLst/>
                          <a:latin typeface="Times New Roman" pitchFamily="18" charset="0"/>
                          <a:cs typeface="Times New Roman" pitchFamily="18" charset="0"/>
                        </a:rPr>
                        <a:t>1</a:t>
                      </a:r>
                      <a:endParaRPr lang="ru-RU" sz="1100">
                        <a:effectLst/>
                        <a:latin typeface="Times New Roman" pitchFamily="18" charset="0"/>
                        <a:ea typeface="Times New Roman"/>
                        <a:cs typeface="Times New Roman" pitchFamily="18" charset="0"/>
                      </a:endParaRPr>
                    </a:p>
                  </a:txBody>
                  <a:tcPr marL="0" marR="0" marT="0" marB="0" anchor="ctr"/>
                </a:tc>
                <a:tc>
                  <a:txBody>
                    <a:bodyPr/>
                    <a:lstStyle/>
                    <a:p>
                      <a:pPr algn="ctr">
                        <a:lnSpc>
                          <a:spcPct val="115000"/>
                        </a:lnSpc>
                        <a:spcAft>
                          <a:spcPts val="0"/>
                        </a:spcAft>
                      </a:pPr>
                      <a:r>
                        <a:rPr lang="ru-RU" sz="1100">
                          <a:effectLst/>
                          <a:latin typeface="Times New Roman" pitchFamily="18" charset="0"/>
                          <a:cs typeface="Times New Roman" pitchFamily="18" charset="0"/>
                        </a:rPr>
                        <a:t>1</a:t>
                      </a:r>
                      <a:endParaRPr lang="ru-RU" sz="1100">
                        <a:effectLst/>
                        <a:latin typeface="Times New Roman" pitchFamily="18" charset="0"/>
                        <a:ea typeface="Times New Roman"/>
                        <a:cs typeface="Times New Roman" pitchFamily="18" charset="0"/>
                      </a:endParaRPr>
                    </a:p>
                  </a:txBody>
                  <a:tcPr marL="0" marR="0" marT="0" marB="0" anchor="ctr"/>
                </a:tc>
                <a:tc>
                  <a:txBody>
                    <a:bodyPr/>
                    <a:lstStyle/>
                    <a:p>
                      <a:pPr algn="ctr">
                        <a:lnSpc>
                          <a:spcPct val="115000"/>
                        </a:lnSpc>
                        <a:spcAft>
                          <a:spcPts val="0"/>
                        </a:spcAft>
                      </a:pPr>
                      <a:r>
                        <a:rPr lang="ru-RU" sz="1100">
                          <a:effectLst/>
                          <a:latin typeface="Times New Roman" pitchFamily="18" charset="0"/>
                          <a:cs typeface="Times New Roman" pitchFamily="18" charset="0"/>
                        </a:rPr>
                        <a:t>1</a:t>
                      </a:r>
                      <a:endParaRPr lang="ru-RU" sz="1100">
                        <a:effectLst/>
                        <a:latin typeface="Times New Roman" pitchFamily="18" charset="0"/>
                        <a:ea typeface="Times New Roman"/>
                        <a:cs typeface="Times New Roman" pitchFamily="18" charset="0"/>
                      </a:endParaRPr>
                    </a:p>
                  </a:txBody>
                  <a:tcPr marL="0" marR="0" marT="0" marB="0" anchor="ctr"/>
                </a:tc>
                <a:tc>
                  <a:txBody>
                    <a:bodyPr/>
                    <a:lstStyle/>
                    <a:p>
                      <a:pPr algn="ctr">
                        <a:lnSpc>
                          <a:spcPct val="115000"/>
                        </a:lnSpc>
                        <a:spcAft>
                          <a:spcPts val="0"/>
                        </a:spcAft>
                      </a:pPr>
                      <a:r>
                        <a:rPr lang="ru-RU" sz="1100">
                          <a:effectLst/>
                          <a:latin typeface="Times New Roman" pitchFamily="18" charset="0"/>
                          <a:cs typeface="Times New Roman" pitchFamily="18" charset="0"/>
                        </a:rPr>
                        <a:t>1</a:t>
                      </a:r>
                      <a:endParaRPr lang="ru-RU" sz="1100">
                        <a:effectLst/>
                        <a:latin typeface="Times New Roman" pitchFamily="18" charset="0"/>
                        <a:ea typeface="Times New Roman"/>
                        <a:cs typeface="Times New Roman" pitchFamily="18" charset="0"/>
                      </a:endParaRPr>
                    </a:p>
                  </a:txBody>
                  <a:tcPr marL="0" marR="0" marT="0" marB="0" anchor="ctr"/>
                </a:tc>
                <a:tc>
                  <a:txBody>
                    <a:bodyPr/>
                    <a:lstStyle/>
                    <a:p>
                      <a:pPr algn="ctr">
                        <a:lnSpc>
                          <a:spcPct val="115000"/>
                        </a:lnSpc>
                        <a:spcAft>
                          <a:spcPts val="0"/>
                        </a:spcAft>
                      </a:pPr>
                      <a:r>
                        <a:rPr lang="ru-RU" sz="1100" dirty="0">
                          <a:effectLst/>
                          <a:latin typeface="Times New Roman" pitchFamily="18" charset="0"/>
                          <a:cs typeface="Times New Roman" pitchFamily="18" charset="0"/>
                        </a:rPr>
                        <a:t>Срок минимален, уменьшение не возможно</a:t>
                      </a:r>
                      <a:endParaRPr lang="ru-RU" sz="1100" dirty="0">
                        <a:effectLst/>
                        <a:latin typeface="Times New Roman" pitchFamily="18" charset="0"/>
                        <a:ea typeface="Times New Roman"/>
                        <a:cs typeface="Times New Roman" pitchFamily="18" charset="0"/>
                      </a:endParaRPr>
                    </a:p>
                  </a:txBody>
                  <a:tcPr marL="0" marR="0" marT="0" marB="0" anchor="ctr"/>
                </a:tc>
              </a:tr>
            </a:tbl>
          </a:graphicData>
        </a:graphic>
      </p:graphicFrame>
    </p:spTree>
    <p:extLst>
      <p:ext uri="{BB962C8B-B14F-4D97-AF65-F5344CB8AC3E}">
        <p14:creationId xmlns:p14="http://schemas.microsoft.com/office/powerpoint/2010/main" xmlns="" val="316715921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Таблица 2"/>
          <p:cNvGraphicFramePr>
            <a:graphicFrameLocks noGrp="1"/>
          </p:cNvGraphicFramePr>
          <p:nvPr>
            <p:extLst>
              <p:ext uri="{D42A27DB-BD31-4B8C-83A1-F6EECF244321}">
                <p14:modId xmlns:p14="http://schemas.microsoft.com/office/powerpoint/2010/main" xmlns="" val="864703722"/>
              </p:ext>
            </p:extLst>
          </p:nvPr>
        </p:nvGraphicFramePr>
        <p:xfrm>
          <a:off x="467544" y="548680"/>
          <a:ext cx="8208913" cy="5984014"/>
        </p:xfrm>
        <a:graphic>
          <a:graphicData uri="http://schemas.openxmlformats.org/drawingml/2006/table">
            <a:tbl>
              <a:tblPr firstRow="1" firstCol="1" bandRow="1">
                <a:tableStyleId>{5C22544A-7EE6-4342-B048-85BDC9FD1C3A}</a:tableStyleId>
              </a:tblPr>
              <a:tblGrid>
                <a:gridCol w="407984"/>
                <a:gridCol w="1738447"/>
                <a:gridCol w="866166"/>
                <a:gridCol w="865487"/>
                <a:gridCol w="576991"/>
                <a:gridCol w="577669"/>
                <a:gridCol w="577669"/>
                <a:gridCol w="577669"/>
                <a:gridCol w="577669"/>
                <a:gridCol w="1443162"/>
              </a:tblGrid>
              <a:tr h="387164">
                <a:tc rowSpan="2">
                  <a:txBody>
                    <a:bodyPr/>
                    <a:lstStyle/>
                    <a:p>
                      <a:pPr algn="ctr">
                        <a:lnSpc>
                          <a:spcPct val="115000"/>
                        </a:lnSpc>
                        <a:spcAft>
                          <a:spcPts val="0"/>
                        </a:spcAft>
                      </a:pPr>
                      <a:r>
                        <a:rPr lang="ru-RU" sz="1100" dirty="0">
                          <a:effectLst/>
                          <a:latin typeface="Times New Roman" pitchFamily="18" charset="0"/>
                          <a:cs typeface="Times New Roman" pitchFamily="18" charset="0"/>
                        </a:rPr>
                        <a:t>№ п/п</a:t>
                      </a:r>
                      <a:endParaRPr lang="ru-RU" sz="1100" dirty="0">
                        <a:effectLst/>
                        <a:latin typeface="Times New Roman" pitchFamily="18" charset="0"/>
                        <a:ea typeface="Times New Roman"/>
                        <a:cs typeface="Times New Roman" pitchFamily="18" charset="0"/>
                      </a:endParaRPr>
                    </a:p>
                  </a:txBody>
                  <a:tcPr marL="0" marR="0" marT="0" marB="0" anchor="ctr"/>
                </a:tc>
                <a:tc rowSpan="2">
                  <a:txBody>
                    <a:bodyPr/>
                    <a:lstStyle/>
                    <a:p>
                      <a:pPr algn="ctr">
                        <a:lnSpc>
                          <a:spcPct val="115000"/>
                        </a:lnSpc>
                        <a:spcAft>
                          <a:spcPts val="0"/>
                        </a:spcAft>
                      </a:pPr>
                      <a:r>
                        <a:rPr lang="ru-RU" sz="1100" dirty="0">
                          <a:effectLst/>
                          <a:latin typeface="Times New Roman" pitchFamily="18" charset="0"/>
                          <a:cs typeface="Times New Roman" pitchFamily="18" charset="0"/>
                        </a:rPr>
                        <a:t>Шаг алгоритма (Процедура)</a:t>
                      </a:r>
                      <a:endParaRPr lang="ru-RU" sz="1100" dirty="0">
                        <a:effectLst/>
                        <a:latin typeface="Times New Roman" pitchFamily="18" charset="0"/>
                        <a:ea typeface="Times New Roman"/>
                        <a:cs typeface="Times New Roman" pitchFamily="18" charset="0"/>
                      </a:endParaRPr>
                    </a:p>
                  </a:txBody>
                  <a:tcPr marL="0" marR="0" marT="0" marB="0" anchor="ctr"/>
                </a:tc>
                <a:tc rowSpan="2">
                  <a:txBody>
                    <a:bodyPr/>
                    <a:lstStyle/>
                    <a:p>
                      <a:pPr algn="ctr">
                        <a:lnSpc>
                          <a:spcPct val="115000"/>
                        </a:lnSpc>
                        <a:spcAft>
                          <a:spcPts val="0"/>
                        </a:spcAft>
                      </a:pPr>
                      <a:r>
                        <a:rPr lang="ru-RU" sz="1100">
                          <a:effectLst/>
                          <a:latin typeface="Times New Roman" pitchFamily="18" charset="0"/>
                          <a:cs typeface="Times New Roman" pitchFamily="18" charset="0"/>
                        </a:rPr>
                        <a:t>Срок фактический</a:t>
                      </a:r>
                      <a:endParaRPr lang="ru-RU" sz="1100">
                        <a:effectLst/>
                        <a:latin typeface="Times New Roman" pitchFamily="18" charset="0"/>
                        <a:ea typeface="Times New Roman"/>
                        <a:cs typeface="Times New Roman" pitchFamily="18" charset="0"/>
                      </a:endParaRPr>
                    </a:p>
                  </a:txBody>
                  <a:tcPr marL="0" marR="0" marT="0" marB="0" anchor="ctr"/>
                </a:tc>
                <a:tc rowSpan="2">
                  <a:txBody>
                    <a:bodyPr/>
                    <a:lstStyle/>
                    <a:p>
                      <a:pPr algn="ctr">
                        <a:lnSpc>
                          <a:spcPct val="115000"/>
                        </a:lnSpc>
                        <a:spcAft>
                          <a:spcPts val="0"/>
                        </a:spcAft>
                      </a:pPr>
                      <a:r>
                        <a:rPr lang="ru-RU" sz="1100">
                          <a:effectLst/>
                          <a:latin typeface="Times New Roman" pitchFamily="18" charset="0"/>
                          <a:cs typeface="Times New Roman" pitchFamily="18" charset="0"/>
                        </a:rPr>
                        <a:t>Срок целевой</a:t>
                      </a:r>
                    </a:p>
                    <a:p>
                      <a:pPr algn="ctr">
                        <a:lnSpc>
                          <a:spcPct val="115000"/>
                        </a:lnSpc>
                        <a:spcAft>
                          <a:spcPts val="0"/>
                        </a:spcAft>
                      </a:pPr>
                      <a:r>
                        <a:rPr lang="ru-RU" sz="1100">
                          <a:effectLst/>
                          <a:latin typeface="Times New Roman" pitchFamily="18" charset="0"/>
                          <a:cs typeface="Times New Roman" pitchFamily="18" charset="0"/>
                        </a:rPr>
                        <a:t> </a:t>
                      </a:r>
                      <a:endParaRPr lang="ru-RU" sz="1100">
                        <a:effectLst/>
                        <a:latin typeface="Times New Roman" pitchFamily="18" charset="0"/>
                        <a:ea typeface="Times New Roman"/>
                        <a:cs typeface="Times New Roman" pitchFamily="18" charset="0"/>
                      </a:endParaRPr>
                    </a:p>
                  </a:txBody>
                  <a:tcPr marL="0" marR="0" marT="0" marB="0" anchor="ctr"/>
                </a:tc>
                <a:tc gridSpan="5">
                  <a:txBody>
                    <a:bodyPr/>
                    <a:lstStyle/>
                    <a:p>
                      <a:pPr algn="ctr">
                        <a:lnSpc>
                          <a:spcPct val="115000"/>
                        </a:lnSpc>
                        <a:spcAft>
                          <a:spcPts val="0"/>
                        </a:spcAft>
                      </a:pPr>
                      <a:r>
                        <a:rPr lang="ru-RU" sz="1100">
                          <a:effectLst/>
                          <a:latin typeface="Times New Roman" pitchFamily="18" charset="0"/>
                          <a:cs typeface="Times New Roman" pitchFamily="18" charset="0"/>
                        </a:rPr>
                        <a:t>Плановые показатели </a:t>
                      </a:r>
                    </a:p>
                    <a:p>
                      <a:pPr algn="ctr">
                        <a:lnSpc>
                          <a:spcPct val="115000"/>
                        </a:lnSpc>
                        <a:spcAft>
                          <a:spcPts val="0"/>
                        </a:spcAft>
                      </a:pPr>
                      <a:r>
                        <a:rPr lang="ru-RU" sz="1100">
                          <a:effectLst/>
                          <a:latin typeface="Times New Roman" pitchFamily="18" charset="0"/>
                          <a:cs typeface="Times New Roman" pitchFamily="18" charset="0"/>
                        </a:rPr>
                        <a:t>(целевые сроки проведения процедур)</a:t>
                      </a:r>
                      <a:endParaRPr lang="ru-RU" sz="1100">
                        <a:effectLst/>
                        <a:latin typeface="Times New Roman" pitchFamily="18" charset="0"/>
                        <a:ea typeface="Times New Roman"/>
                        <a:cs typeface="Times New Roman" pitchFamily="18" charset="0"/>
                      </a:endParaRPr>
                    </a:p>
                  </a:txBody>
                  <a:tcPr marL="0" marR="0" marT="0" marB="0" anchor="ct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rowSpan="2">
                  <a:txBody>
                    <a:bodyPr/>
                    <a:lstStyle/>
                    <a:p>
                      <a:pPr algn="ctr">
                        <a:lnSpc>
                          <a:spcPct val="115000"/>
                        </a:lnSpc>
                        <a:spcAft>
                          <a:spcPts val="0"/>
                        </a:spcAft>
                      </a:pPr>
                      <a:r>
                        <a:rPr lang="ru-RU" sz="1100">
                          <a:effectLst/>
                          <a:latin typeface="Times New Roman" pitchFamily="18" charset="0"/>
                          <a:cs typeface="Times New Roman" pitchFamily="18" charset="0"/>
                        </a:rPr>
                        <a:t>Примечание</a:t>
                      </a:r>
                      <a:endParaRPr lang="ru-RU" sz="1100">
                        <a:effectLst/>
                        <a:latin typeface="Times New Roman" pitchFamily="18" charset="0"/>
                        <a:ea typeface="Times New Roman"/>
                        <a:cs typeface="Times New Roman" pitchFamily="18" charset="0"/>
                      </a:endParaRPr>
                    </a:p>
                  </a:txBody>
                  <a:tcPr marL="0" marR="0" marT="0" marB="0" anchor="ctr"/>
                </a:tc>
              </a:tr>
              <a:tr h="580745">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a:txBody>
                    <a:bodyPr/>
                    <a:lstStyle/>
                    <a:p>
                      <a:pPr algn="ctr">
                        <a:lnSpc>
                          <a:spcPct val="115000"/>
                        </a:lnSpc>
                        <a:spcAft>
                          <a:spcPts val="0"/>
                        </a:spcAft>
                      </a:pPr>
                      <a:r>
                        <a:rPr lang="ru-RU" sz="1100">
                          <a:effectLst/>
                          <a:latin typeface="Times New Roman" pitchFamily="18" charset="0"/>
                          <a:cs typeface="Times New Roman" pitchFamily="18" charset="0"/>
                        </a:rPr>
                        <a:t>2022</a:t>
                      </a:r>
                      <a:endParaRPr lang="ru-RU" sz="1100">
                        <a:effectLst/>
                        <a:latin typeface="Times New Roman" pitchFamily="18" charset="0"/>
                        <a:ea typeface="Times New Roman"/>
                        <a:cs typeface="Times New Roman" pitchFamily="18" charset="0"/>
                      </a:endParaRPr>
                    </a:p>
                  </a:txBody>
                  <a:tcPr marL="0" marR="0" marT="0" marB="0" anchor="ctr"/>
                </a:tc>
                <a:tc>
                  <a:txBody>
                    <a:bodyPr/>
                    <a:lstStyle/>
                    <a:p>
                      <a:pPr algn="ctr">
                        <a:lnSpc>
                          <a:spcPct val="115000"/>
                        </a:lnSpc>
                        <a:spcAft>
                          <a:spcPts val="0"/>
                        </a:spcAft>
                      </a:pPr>
                      <a:r>
                        <a:rPr lang="ru-RU" sz="1100">
                          <a:effectLst/>
                          <a:latin typeface="Times New Roman" pitchFamily="18" charset="0"/>
                          <a:cs typeface="Times New Roman" pitchFamily="18" charset="0"/>
                        </a:rPr>
                        <a:t>1 квартал 2023</a:t>
                      </a:r>
                      <a:endParaRPr lang="ru-RU" sz="1100">
                        <a:effectLst/>
                        <a:latin typeface="Times New Roman" pitchFamily="18" charset="0"/>
                        <a:ea typeface="Times New Roman"/>
                        <a:cs typeface="Times New Roman" pitchFamily="18" charset="0"/>
                      </a:endParaRPr>
                    </a:p>
                  </a:txBody>
                  <a:tcPr marL="0" marR="0" marT="0" marB="0" anchor="ctr"/>
                </a:tc>
                <a:tc>
                  <a:txBody>
                    <a:bodyPr/>
                    <a:lstStyle/>
                    <a:p>
                      <a:pPr algn="ctr">
                        <a:lnSpc>
                          <a:spcPct val="115000"/>
                        </a:lnSpc>
                        <a:spcAft>
                          <a:spcPts val="0"/>
                        </a:spcAft>
                      </a:pPr>
                      <a:r>
                        <a:rPr lang="ru-RU" sz="1100">
                          <a:effectLst/>
                          <a:latin typeface="Times New Roman" pitchFamily="18" charset="0"/>
                          <a:cs typeface="Times New Roman" pitchFamily="18" charset="0"/>
                        </a:rPr>
                        <a:t>2 квартал 2023</a:t>
                      </a:r>
                      <a:endParaRPr lang="ru-RU" sz="1100">
                        <a:effectLst/>
                        <a:latin typeface="Times New Roman" pitchFamily="18" charset="0"/>
                        <a:ea typeface="Times New Roman"/>
                        <a:cs typeface="Times New Roman" pitchFamily="18" charset="0"/>
                      </a:endParaRPr>
                    </a:p>
                  </a:txBody>
                  <a:tcPr marL="0" marR="0" marT="0" marB="0" anchor="ctr"/>
                </a:tc>
                <a:tc>
                  <a:txBody>
                    <a:bodyPr/>
                    <a:lstStyle/>
                    <a:p>
                      <a:pPr algn="ctr">
                        <a:lnSpc>
                          <a:spcPct val="115000"/>
                        </a:lnSpc>
                        <a:spcAft>
                          <a:spcPts val="0"/>
                        </a:spcAft>
                      </a:pPr>
                      <a:r>
                        <a:rPr lang="ru-RU" sz="1100">
                          <a:effectLst/>
                          <a:latin typeface="Times New Roman" pitchFamily="18" charset="0"/>
                          <a:cs typeface="Times New Roman" pitchFamily="18" charset="0"/>
                        </a:rPr>
                        <a:t>3 квартал 2023</a:t>
                      </a:r>
                      <a:endParaRPr lang="ru-RU" sz="1100">
                        <a:effectLst/>
                        <a:latin typeface="Times New Roman" pitchFamily="18" charset="0"/>
                        <a:ea typeface="Times New Roman"/>
                        <a:cs typeface="Times New Roman" pitchFamily="18" charset="0"/>
                      </a:endParaRPr>
                    </a:p>
                  </a:txBody>
                  <a:tcPr marL="0" marR="0" marT="0" marB="0" anchor="ctr"/>
                </a:tc>
                <a:tc>
                  <a:txBody>
                    <a:bodyPr/>
                    <a:lstStyle/>
                    <a:p>
                      <a:pPr algn="ctr">
                        <a:lnSpc>
                          <a:spcPct val="115000"/>
                        </a:lnSpc>
                        <a:spcAft>
                          <a:spcPts val="0"/>
                        </a:spcAft>
                      </a:pPr>
                      <a:r>
                        <a:rPr lang="ru-RU" sz="1100">
                          <a:effectLst/>
                          <a:latin typeface="Times New Roman" pitchFamily="18" charset="0"/>
                          <a:cs typeface="Times New Roman" pitchFamily="18" charset="0"/>
                        </a:rPr>
                        <a:t>4 квартал 2023</a:t>
                      </a:r>
                      <a:endParaRPr lang="ru-RU" sz="1100">
                        <a:effectLst/>
                        <a:latin typeface="Times New Roman" pitchFamily="18" charset="0"/>
                        <a:ea typeface="Times New Roman"/>
                        <a:cs typeface="Times New Roman" pitchFamily="18" charset="0"/>
                      </a:endParaRPr>
                    </a:p>
                  </a:txBody>
                  <a:tcPr marL="0" marR="0" marT="0" marB="0" anchor="ctr"/>
                </a:tc>
                <a:tc vMerge="1">
                  <a:txBody>
                    <a:bodyPr/>
                    <a:lstStyle/>
                    <a:p>
                      <a:endParaRPr lang="ru-RU"/>
                    </a:p>
                  </a:txBody>
                  <a:tcPr/>
                </a:tc>
              </a:tr>
              <a:tr h="1742236">
                <a:tc>
                  <a:txBody>
                    <a:bodyPr/>
                    <a:lstStyle/>
                    <a:p>
                      <a:pPr algn="ctr">
                        <a:lnSpc>
                          <a:spcPct val="115000"/>
                        </a:lnSpc>
                        <a:spcAft>
                          <a:spcPts val="0"/>
                        </a:spcAft>
                      </a:pPr>
                      <a:r>
                        <a:rPr lang="ru-RU" sz="1100" dirty="0">
                          <a:effectLst/>
                          <a:latin typeface="Times New Roman" pitchFamily="18" charset="0"/>
                          <a:cs typeface="Times New Roman" pitchFamily="18" charset="0"/>
                        </a:rPr>
                        <a:t>8.</a:t>
                      </a:r>
                      <a:endParaRPr lang="ru-RU" sz="1100" dirty="0">
                        <a:effectLst/>
                        <a:latin typeface="Times New Roman" pitchFamily="18" charset="0"/>
                        <a:ea typeface="Times New Roman"/>
                        <a:cs typeface="Times New Roman" pitchFamily="18" charset="0"/>
                      </a:endParaRPr>
                    </a:p>
                  </a:txBody>
                  <a:tcPr marL="0" marR="0" marT="0" marB="0" anchor="ctr"/>
                </a:tc>
                <a:tc>
                  <a:txBody>
                    <a:bodyPr/>
                    <a:lstStyle/>
                    <a:p>
                      <a:pPr algn="ctr">
                        <a:lnSpc>
                          <a:spcPct val="115000"/>
                        </a:lnSpc>
                        <a:spcAft>
                          <a:spcPts val="0"/>
                        </a:spcAft>
                      </a:pPr>
                      <a:r>
                        <a:rPr lang="ru-RU" sz="1100" dirty="0">
                          <a:effectLst/>
                          <a:latin typeface="Times New Roman" pitchFamily="18" charset="0"/>
                          <a:cs typeface="Times New Roman" pitchFamily="18" charset="0"/>
                        </a:rPr>
                        <a:t>Прием заявок на участие в аукционе и  принятие решение о допуске заявителей участию в аукционе с последующим их уведомлением</a:t>
                      </a:r>
                      <a:endParaRPr lang="ru-RU" sz="1100" dirty="0">
                        <a:effectLst/>
                        <a:latin typeface="Times New Roman" pitchFamily="18" charset="0"/>
                        <a:ea typeface="Times New Roman"/>
                        <a:cs typeface="Times New Roman" pitchFamily="18" charset="0"/>
                      </a:endParaRPr>
                    </a:p>
                  </a:txBody>
                  <a:tcPr marL="0" marR="0" marT="0" marB="0" anchor="ctr"/>
                </a:tc>
                <a:tc>
                  <a:txBody>
                    <a:bodyPr/>
                    <a:lstStyle/>
                    <a:p>
                      <a:pPr algn="ctr">
                        <a:lnSpc>
                          <a:spcPct val="115000"/>
                        </a:lnSpc>
                        <a:spcAft>
                          <a:spcPts val="0"/>
                        </a:spcAft>
                      </a:pPr>
                      <a:r>
                        <a:rPr lang="ru-RU" sz="1100">
                          <a:effectLst/>
                          <a:latin typeface="Times New Roman" pitchFamily="18" charset="0"/>
                          <a:cs typeface="Times New Roman" pitchFamily="18" charset="0"/>
                        </a:rPr>
                        <a:t>30 дней</a:t>
                      </a:r>
                      <a:endParaRPr lang="ru-RU" sz="1100">
                        <a:effectLst/>
                        <a:latin typeface="Times New Roman" pitchFamily="18" charset="0"/>
                        <a:ea typeface="Times New Roman"/>
                        <a:cs typeface="Times New Roman" pitchFamily="18" charset="0"/>
                      </a:endParaRPr>
                    </a:p>
                  </a:txBody>
                  <a:tcPr marL="0" marR="0" marT="0" marB="0" anchor="ctr"/>
                </a:tc>
                <a:tc>
                  <a:txBody>
                    <a:bodyPr/>
                    <a:lstStyle/>
                    <a:p>
                      <a:pPr algn="ctr">
                        <a:lnSpc>
                          <a:spcPct val="115000"/>
                        </a:lnSpc>
                        <a:spcAft>
                          <a:spcPts val="0"/>
                        </a:spcAft>
                      </a:pPr>
                      <a:r>
                        <a:rPr lang="ru-RU" sz="1100">
                          <a:effectLst/>
                          <a:latin typeface="Times New Roman" pitchFamily="18" charset="0"/>
                          <a:cs typeface="Times New Roman" pitchFamily="18" charset="0"/>
                        </a:rPr>
                        <a:t>30 дней</a:t>
                      </a:r>
                      <a:endParaRPr lang="ru-RU" sz="1100">
                        <a:effectLst/>
                        <a:latin typeface="Times New Roman" pitchFamily="18" charset="0"/>
                        <a:ea typeface="Times New Roman"/>
                        <a:cs typeface="Times New Roman" pitchFamily="18" charset="0"/>
                      </a:endParaRPr>
                    </a:p>
                  </a:txBody>
                  <a:tcPr marL="0" marR="0" marT="0" marB="0" anchor="ctr"/>
                </a:tc>
                <a:tc>
                  <a:txBody>
                    <a:bodyPr/>
                    <a:lstStyle/>
                    <a:p>
                      <a:pPr algn="ctr">
                        <a:lnSpc>
                          <a:spcPct val="115000"/>
                        </a:lnSpc>
                        <a:spcAft>
                          <a:spcPts val="0"/>
                        </a:spcAft>
                      </a:pPr>
                      <a:r>
                        <a:rPr lang="ru-RU" sz="1100">
                          <a:effectLst/>
                          <a:latin typeface="Times New Roman" pitchFamily="18" charset="0"/>
                          <a:cs typeface="Times New Roman" pitchFamily="18" charset="0"/>
                        </a:rPr>
                        <a:t>30</a:t>
                      </a:r>
                      <a:endParaRPr lang="ru-RU" sz="1100">
                        <a:effectLst/>
                        <a:latin typeface="Times New Roman" pitchFamily="18" charset="0"/>
                        <a:ea typeface="Times New Roman"/>
                        <a:cs typeface="Times New Roman" pitchFamily="18" charset="0"/>
                      </a:endParaRPr>
                    </a:p>
                  </a:txBody>
                  <a:tcPr marL="0" marR="0" marT="0" marB="0" anchor="ctr"/>
                </a:tc>
                <a:tc>
                  <a:txBody>
                    <a:bodyPr/>
                    <a:lstStyle/>
                    <a:p>
                      <a:pPr algn="ctr">
                        <a:lnSpc>
                          <a:spcPct val="115000"/>
                        </a:lnSpc>
                        <a:spcAft>
                          <a:spcPts val="0"/>
                        </a:spcAft>
                      </a:pPr>
                      <a:r>
                        <a:rPr lang="ru-RU" sz="1100">
                          <a:effectLst/>
                          <a:latin typeface="Times New Roman" pitchFamily="18" charset="0"/>
                          <a:cs typeface="Times New Roman" pitchFamily="18" charset="0"/>
                        </a:rPr>
                        <a:t>30</a:t>
                      </a:r>
                      <a:endParaRPr lang="ru-RU" sz="1100">
                        <a:effectLst/>
                        <a:latin typeface="Times New Roman" pitchFamily="18" charset="0"/>
                        <a:ea typeface="Times New Roman"/>
                        <a:cs typeface="Times New Roman" pitchFamily="18" charset="0"/>
                      </a:endParaRPr>
                    </a:p>
                  </a:txBody>
                  <a:tcPr marL="0" marR="0" marT="0" marB="0" anchor="ctr"/>
                </a:tc>
                <a:tc>
                  <a:txBody>
                    <a:bodyPr/>
                    <a:lstStyle/>
                    <a:p>
                      <a:pPr algn="ctr">
                        <a:lnSpc>
                          <a:spcPct val="115000"/>
                        </a:lnSpc>
                        <a:spcAft>
                          <a:spcPts val="0"/>
                        </a:spcAft>
                      </a:pPr>
                      <a:r>
                        <a:rPr lang="ru-RU" sz="1100">
                          <a:effectLst/>
                          <a:latin typeface="Times New Roman" pitchFamily="18" charset="0"/>
                          <a:cs typeface="Times New Roman" pitchFamily="18" charset="0"/>
                        </a:rPr>
                        <a:t>30</a:t>
                      </a:r>
                      <a:endParaRPr lang="ru-RU" sz="1100">
                        <a:effectLst/>
                        <a:latin typeface="Times New Roman" pitchFamily="18" charset="0"/>
                        <a:ea typeface="Times New Roman"/>
                        <a:cs typeface="Times New Roman" pitchFamily="18" charset="0"/>
                      </a:endParaRPr>
                    </a:p>
                  </a:txBody>
                  <a:tcPr marL="0" marR="0" marT="0" marB="0" anchor="ctr"/>
                </a:tc>
                <a:tc>
                  <a:txBody>
                    <a:bodyPr/>
                    <a:lstStyle/>
                    <a:p>
                      <a:pPr algn="ctr">
                        <a:lnSpc>
                          <a:spcPct val="115000"/>
                        </a:lnSpc>
                        <a:spcAft>
                          <a:spcPts val="0"/>
                        </a:spcAft>
                      </a:pPr>
                      <a:r>
                        <a:rPr lang="ru-RU" sz="1100">
                          <a:effectLst/>
                          <a:latin typeface="Times New Roman" pitchFamily="18" charset="0"/>
                          <a:cs typeface="Times New Roman" pitchFamily="18" charset="0"/>
                        </a:rPr>
                        <a:t>30</a:t>
                      </a:r>
                      <a:endParaRPr lang="ru-RU" sz="1100">
                        <a:effectLst/>
                        <a:latin typeface="Times New Roman" pitchFamily="18" charset="0"/>
                        <a:ea typeface="Times New Roman"/>
                        <a:cs typeface="Times New Roman" pitchFamily="18" charset="0"/>
                      </a:endParaRPr>
                    </a:p>
                  </a:txBody>
                  <a:tcPr marL="0" marR="0" marT="0" marB="0" anchor="ctr"/>
                </a:tc>
                <a:tc>
                  <a:txBody>
                    <a:bodyPr/>
                    <a:lstStyle/>
                    <a:p>
                      <a:pPr algn="ctr">
                        <a:lnSpc>
                          <a:spcPct val="115000"/>
                        </a:lnSpc>
                        <a:spcAft>
                          <a:spcPts val="0"/>
                        </a:spcAft>
                      </a:pPr>
                      <a:r>
                        <a:rPr lang="ru-RU" sz="1100">
                          <a:effectLst/>
                          <a:latin typeface="Times New Roman" pitchFamily="18" charset="0"/>
                          <a:cs typeface="Times New Roman" pitchFamily="18" charset="0"/>
                        </a:rPr>
                        <a:t>30</a:t>
                      </a:r>
                      <a:endParaRPr lang="ru-RU" sz="1100">
                        <a:effectLst/>
                        <a:latin typeface="Times New Roman" pitchFamily="18" charset="0"/>
                        <a:ea typeface="Times New Roman"/>
                        <a:cs typeface="Times New Roman" pitchFamily="18" charset="0"/>
                      </a:endParaRPr>
                    </a:p>
                  </a:txBody>
                  <a:tcPr marL="0" marR="0" marT="0" marB="0" anchor="ctr"/>
                </a:tc>
                <a:tc>
                  <a:txBody>
                    <a:bodyPr/>
                    <a:lstStyle/>
                    <a:p>
                      <a:pPr algn="ctr">
                        <a:lnSpc>
                          <a:spcPct val="115000"/>
                        </a:lnSpc>
                        <a:spcAft>
                          <a:spcPts val="0"/>
                        </a:spcAft>
                      </a:pPr>
                      <a:r>
                        <a:rPr lang="ru-RU" sz="1100">
                          <a:effectLst/>
                          <a:latin typeface="Times New Roman" pitchFamily="18" charset="0"/>
                          <a:cs typeface="Times New Roman" pitchFamily="18" charset="0"/>
                        </a:rPr>
                        <a:t>Срок строго регламентирован статьей 39.12 Земельного кодекса Российской Федерации; уменьшение срока не возможно</a:t>
                      </a:r>
                    </a:p>
                    <a:p>
                      <a:pPr algn="ctr">
                        <a:lnSpc>
                          <a:spcPct val="115000"/>
                        </a:lnSpc>
                        <a:spcAft>
                          <a:spcPts val="0"/>
                        </a:spcAft>
                      </a:pPr>
                      <a:r>
                        <a:rPr lang="ru-RU" sz="1100">
                          <a:effectLst/>
                          <a:latin typeface="Times New Roman" pitchFamily="18" charset="0"/>
                          <a:cs typeface="Times New Roman" pitchFamily="18" charset="0"/>
                        </a:rPr>
                        <a:t> </a:t>
                      </a:r>
                      <a:endParaRPr lang="ru-RU" sz="1100">
                        <a:effectLst/>
                        <a:latin typeface="Times New Roman" pitchFamily="18" charset="0"/>
                        <a:ea typeface="Times New Roman"/>
                        <a:cs typeface="Times New Roman" pitchFamily="18" charset="0"/>
                      </a:endParaRPr>
                    </a:p>
                  </a:txBody>
                  <a:tcPr marL="0" marR="0" marT="0" marB="0" anchor="ctr"/>
                </a:tc>
              </a:tr>
              <a:tr h="218775">
                <a:tc>
                  <a:txBody>
                    <a:bodyPr/>
                    <a:lstStyle/>
                    <a:p>
                      <a:pPr algn="ctr">
                        <a:lnSpc>
                          <a:spcPct val="115000"/>
                        </a:lnSpc>
                        <a:spcAft>
                          <a:spcPts val="0"/>
                        </a:spcAft>
                      </a:pPr>
                      <a:r>
                        <a:rPr lang="ru-RU" sz="1100" dirty="0">
                          <a:effectLst/>
                          <a:latin typeface="Times New Roman" pitchFamily="18" charset="0"/>
                          <a:cs typeface="Times New Roman" pitchFamily="18" charset="0"/>
                        </a:rPr>
                        <a:t>9.</a:t>
                      </a:r>
                      <a:endParaRPr lang="ru-RU" sz="1100" dirty="0">
                        <a:effectLst/>
                        <a:latin typeface="Times New Roman" pitchFamily="18" charset="0"/>
                        <a:ea typeface="Times New Roman"/>
                        <a:cs typeface="Times New Roman" pitchFamily="18" charset="0"/>
                      </a:endParaRPr>
                    </a:p>
                  </a:txBody>
                  <a:tcPr marL="0" marR="0" marT="0" marB="0" anchor="ctr"/>
                </a:tc>
                <a:tc>
                  <a:txBody>
                    <a:bodyPr/>
                    <a:lstStyle/>
                    <a:p>
                      <a:pPr algn="ctr">
                        <a:lnSpc>
                          <a:spcPct val="115000"/>
                        </a:lnSpc>
                        <a:spcAft>
                          <a:spcPts val="0"/>
                        </a:spcAft>
                      </a:pPr>
                      <a:r>
                        <a:rPr lang="ru-RU" sz="1100">
                          <a:effectLst/>
                          <a:latin typeface="Times New Roman" pitchFamily="18" charset="0"/>
                          <a:cs typeface="Times New Roman" pitchFamily="18" charset="0"/>
                        </a:rPr>
                        <a:t>Проведение аукциона</a:t>
                      </a:r>
                      <a:endParaRPr lang="ru-RU" sz="1100">
                        <a:effectLst/>
                        <a:latin typeface="Times New Roman" pitchFamily="18" charset="0"/>
                        <a:ea typeface="Times New Roman"/>
                        <a:cs typeface="Times New Roman" pitchFamily="18" charset="0"/>
                      </a:endParaRPr>
                    </a:p>
                  </a:txBody>
                  <a:tcPr marL="0" marR="0" marT="0" marB="0" anchor="ctr"/>
                </a:tc>
                <a:tc>
                  <a:txBody>
                    <a:bodyPr/>
                    <a:lstStyle/>
                    <a:p>
                      <a:pPr algn="ctr">
                        <a:lnSpc>
                          <a:spcPct val="115000"/>
                        </a:lnSpc>
                        <a:spcAft>
                          <a:spcPts val="0"/>
                        </a:spcAft>
                      </a:pPr>
                      <a:r>
                        <a:rPr lang="ru-RU" sz="1100">
                          <a:effectLst/>
                          <a:latin typeface="Times New Roman" pitchFamily="18" charset="0"/>
                          <a:cs typeface="Times New Roman" pitchFamily="18" charset="0"/>
                        </a:rPr>
                        <a:t>2 рабочих дня</a:t>
                      </a:r>
                      <a:endParaRPr lang="ru-RU" sz="1100">
                        <a:effectLst/>
                        <a:latin typeface="Times New Roman" pitchFamily="18" charset="0"/>
                        <a:ea typeface="Times New Roman"/>
                        <a:cs typeface="Times New Roman" pitchFamily="18" charset="0"/>
                      </a:endParaRPr>
                    </a:p>
                  </a:txBody>
                  <a:tcPr marL="0" marR="0" marT="0" marB="0" anchor="ctr"/>
                </a:tc>
                <a:tc>
                  <a:txBody>
                    <a:bodyPr/>
                    <a:lstStyle/>
                    <a:p>
                      <a:pPr algn="ctr">
                        <a:lnSpc>
                          <a:spcPct val="115000"/>
                        </a:lnSpc>
                        <a:spcAft>
                          <a:spcPts val="0"/>
                        </a:spcAft>
                      </a:pPr>
                      <a:r>
                        <a:rPr lang="ru-RU" sz="1100" dirty="0">
                          <a:effectLst/>
                          <a:latin typeface="Times New Roman" pitchFamily="18" charset="0"/>
                          <a:cs typeface="Times New Roman" pitchFamily="18" charset="0"/>
                        </a:rPr>
                        <a:t>1</a:t>
                      </a:r>
                      <a:r>
                        <a:rPr lang="ru-RU" sz="1100" dirty="0" smtClean="0">
                          <a:effectLst/>
                          <a:latin typeface="Times New Roman" pitchFamily="18" charset="0"/>
                          <a:cs typeface="Times New Roman" pitchFamily="18" charset="0"/>
                        </a:rPr>
                        <a:t> </a:t>
                      </a:r>
                      <a:r>
                        <a:rPr lang="ru-RU" sz="1100" smtClean="0">
                          <a:effectLst/>
                          <a:latin typeface="Times New Roman" pitchFamily="18" charset="0"/>
                          <a:cs typeface="Times New Roman" pitchFamily="18" charset="0"/>
                        </a:rPr>
                        <a:t>рабочий день</a:t>
                      </a:r>
                      <a:endParaRPr lang="ru-RU" sz="1100" dirty="0">
                        <a:effectLst/>
                        <a:latin typeface="Times New Roman" pitchFamily="18" charset="0"/>
                        <a:ea typeface="Times New Roman"/>
                        <a:cs typeface="Times New Roman" pitchFamily="18" charset="0"/>
                      </a:endParaRPr>
                    </a:p>
                  </a:txBody>
                  <a:tcPr marL="0" marR="0" marT="0" marB="0" anchor="ctr"/>
                </a:tc>
                <a:tc>
                  <a:txBody>
                    <a:bodyPr/>
                    <a:lstStyle/>
                    <a:p>
                      <a:pPr algn="ctr">
                        <a:lnSpc>
                          <a:spcPct val="115000"/>
                        </a:lnSpc>
                        <a:spcAft>
                          <a:spcPts val="0"/>
                        </a:spcAft>
                      </a:pPr>
                      <a:r>
                        <a:rPr lang="ru-RU" sz="1100" dirty="0">
                          <a:effectLst/>
                          <a:latin typeface="Times New Roman" pitchFamily="18" charset="0"/>
                          <a:cs typeface="Times New Roman" pitchFamily="18" charset="0"/>
                        </a:rPr>
                        <a:t>2</a:t>
                      </a:r>
                      <a:endParaRPr lang="ru-RU" sz="1100" dirty="0">
                        <a:effectLst/>
                        <a:latin typeface="Times New Roman" pitchFamily="18" charset="0"/>
                        <a:ea typeface="Times New Roman"/>
                        <a:cs typeface="Times New Roman" pitchFamily="18" charset="0"/>
                      </a:endParaRPr>
                    </a:p>
                  </a:txBody>
                  <a:tcPr marL="0" marR="0" marT="0" marB="0" anchor="ctr"/>
                </a:tc>
                <a:tc>
                  <a:txBody>
                    <a:bodyPr/>
                    <a:lstStyle/>
                    <a:p>
                      <a:pPr algn="ctr">
                        <a:lnSpc>
                          <a:spcPct val="115000"/>
                        </a:lnSpc>
                        <a:spcAft>
                          <a:spcPts val="0"/>
                        </a:spcAft>
                      </a:pPr>
                      <a:r>
                        <a:rPr lang="ru-RU" sz="1100" dirty="0">
                          <a:effectLst/>
                          <a:latin typeface="Times New Roman" pitchFamily="18" charset="0"/>
                          <a:cs typeface="Times New Roman" pitchFamily="18" charset="0"/>
                        </a:rPr>
                        <a:t>2</a:t>
                      </a:r>
                      <a:endParaRPr lang="ru-RU" sz="1100" dirty="0">
                        <a:effectLst/>
                        <a:latin typeface="Times New Roman" pitchFamily="18" charset="0"/>
                        <a:ea typeface="Times New Roman"/>
                        <a:cs typeface="Times New Roman" pitchFamily="18" charset="0"/>
                      </a:endParaRPr>
                    </a:p>
                  </a:txBody>
                  <a:tcPr marL="0" marR="0" marT="0" marB="0" anchor="ctr"/>
                </a:tc>
                <a:tc>
                  <a:txBody>
                    <a:bodyPr/>
                    <a:lstStyle/>
                    <a:p>
                      <a:pPr algn="ctr">
                        <a:lnSpc>
                          <a:spcPct val="115000"/>
                        </a:lnSpc>
                        <a:spcAft>
                          <a:spcPts val="0"/>
                        </a:spcAft>
                      </a:pPr>
                      <a:r>
                        <a:rPr lang="ru-RU" sz="1100">
                          <a:effectLst/>
                          <a:latin typeface="Times New Roman" pitchFamily="18" charset="0"/>
                          <a:cs typeface="Times New Roman" pitchFamily="18" charset="0"/>
                        </a:rPr>
                        <a:t>2</a:t>
                      </a:r>
                      <a:endParaRPr lang="ru-RU" sz="1100">
                        <a:effectLst/>
                        <a:latin typeface="Times New Roman" pitchFamily="18" charset="0"/>
                        <a:ea typeface="Times New Roman"/>
                        <a:cs typeface="Times New Roman" pitchFamily="18" charset="0"/>
                      </a:endParaRPr>
                    </a:p>
                  </a:txBody>
                  <a:tcPr marL="0" marR="0" marT="0" marB="0" anchor="ctr"/>
                </a:tc>
                <a:tc>
                  <a:txBody>
                    <a:bodyPr/>
                    <a:lstStyle/>
                    <a:p>
                      <a:pPr algn="ctr">
                        <a:lnSpc>
                          <a:spcPct val="115000"/>
                        </a:lnSpc>
                        <a:spcAft>
                          <a:spcPts val="0"/>
                        </a:spcAft>
                      </a:pPr>
                      <a:r>
                        <a:rPr lang="ru-RU" sz="1100">
                          <a:effectLst/>
                          <a:latin typeface="Times New Roman" pitchFamily="18" charset="0"/>
                          <a:cs typeface="Times New Roman" pitchFamily="18" charset="0"/>
                        </a:rPr>
                        <a:t>1</a:t>
                      </a:r>
                      <a:endParaRPr lang="ru-RU" sz="1100">
                        <a:effectLst/>
                        <a:latin typeface="Times New Roman" pitchFamily="18" charset="0"/>
                        <a:ea typeface="Times New Roman"/>
                        <a:cs typeface="Times New Roman" pitchFamily="18" charset="0"/>
                      </a:endParaRPr>
                    </a:p>
                  </a:txBody>
                  <a:tcPr marL="0" marR="0" marT="0" marB="0" anchor="ctr"/>
                </a:tc>
                <a:tc>
                  <a:txBody>
                    <a:bodyPr/>
                    <a:lstStyle/>
                    <a:p>
                      <a:pPr algn="ctr">
                        <a:lnSpc>
                          <a:spcPct val="115000"/>
                        </a:lnSpc>
                        <a:spcAft>
                          <a:spcPts val="0"/>
                        </a:spcAft>
                      </a:pPr>
                      <a:r>
                        <a:rPr lang="ru-RU" sz="1100" dirty="0">
                          <a:effectLst/>
                          <a:latin typeface="Times New Roman" pitchFamily="18" charset="0"/>
                          <a:cs typeface="Times New Roman" pitchFamily="18" charset="0"/>
                        </a:rPr>
                        <a:t>1</a:t>
                      </a:r>
                      <a:endParaRPr lang="ru-RU" sz="1100" dirty="0">
                        <a:effectLst/>
                        <a:latin typeface="Times New Roman" pitchFamily="18" charset="0"/>
                        <a:ea typeface="Times New Roman"/>
                        <a:cs typeface="Times New Roman" pitchFamily="18" charset="0"/>
                      </a:endParaRPr>
                    </a:p>
                  </a:txBody>
                  <a:tcPr marL="0" marR="0" marT="0" marB="0" anchor="ctr"/>
                </a:tc>
                <a:tc>
                  <a:txBody>
                    <a:bodyPr/>
                    <a:lstStyle/>
                    <a:p>
                      <a:pPr algn="ctr">
                        <a:lnSpc>
                          <a:spcPct val="115000"/>
                        </a:lnSpc>
                        <a:spcAft>
                          <a:spcPts val="0"/>
                        </a:spcAft>
                      </a:pPr>
                      <a:r>
                        <a:rPr lang="ru-RU" sz="1100">
                          <a:effectLst/>
                          <a:latin typeface="Times New Roman" pitchFamily="18" charset="0"/>
                          <a:cs typeface="Times New Roman" pitchFamily="18" charset="0"/>
                        </a:rPr>
                        <a:t>-</a:t>
                      </a:r>
                      <a:endParaRPr lang="ru-RU" sz="1100">
                        <a:effectLst/>
                        <a:latin typeface="Times New Roman" pitchFamily="18" charset="0"/>
                        <a:ea typeface="Times New Roman"/>
                        <a:cs typeface="Times New Roman" pitchFamily="18" charset="0"/>
                      </a:endParaRPr>
                    </a:p>
                  </a:txBody>
                  <a:tcPr marL="0" marR="0" marT="0" marB="0" anchor="ctr"/>
                </a:tc>
              </a:tr>
              <a:tr h="1161491">
                <a:tc>
                  <a:txBody>
                    <a:bodyPr/>
                    <a:lstStyle/>
                    <a:p>
                      <a:pPr algn="ctr">
                        <a:lnSpc>
                          <a:spcPct val="115000"/>
                        </a:lnSpc>
                        <a:spcAft>
                          <a:spcPts val="0"/>
                        </a:spcAft>
                      </a:pPr>
                      <a:r>
                        <a:rPr lang="ru-RU" sz="1100">
                          <a:effectLst/>
                          <a:latin typeface="Times New Roman" pitchFamily="18" charset="0"/>
                          <a:cs typeface="Times New Roman" pitchFamily="18" charset="0"/>
                        </a:rPr>
                        <a:t>10.</a:t>
                      </a:r>
                      <a:endParaRPr lang="ru-RU" sz="1100">
                        <a:effectLst/>
                        <a:latin typeface="Times New Roman" pitchFamily="18" charset="0"/>
                        <a:ea typeface="Times New Roman"/>
                        <a:cs typeface="Times New Roman" pitchFamily="18" charset="0"/>
                      </a:endParaRPr>
                    </a:p>
                  </a:txBody>
                  <a:tcPr marL="0" marR="0" marT="0" marB="0" anchor="ctr"/>
                </a:tc>
                <a:tc>
                  <a:txBody>
                    <a:bodyPr/>
                    <a:lstStyle/>
                    <a:p>
                      <a:pPr algn="ctr">
                        <a:lnSpc>
                          <a:spcPct val="115000"/>
                        </a:lnSpc>
                        <a:spcAft>
                          <a:spcPts val="0"/>
                        </a:spcAft>
                      </a:pPr>
                      <a:r>
                        <a:rPr lang="ru-RU" sz="1100">
                          <a:effectLst/>
                          <a:latin typeface="Times New Roman" pitchFamily="18" charset="0"/>
                          <a:cs typeface="Times New Roman" pitchFamily="18" charset="0"/>
                        </a:rPr>
                        <a:t>Подготовка проекта договора купли-продажи/аренды и направление его на подпись инвестору (победителю аукциона)</a:t>
                      </a:r>
                      <a:endParaRPr lang="ru-RU" sz="1100">
                        <a:effectLst/>
                        <a:latin typeface="Times New Roman" pitchFamily="18" charset="0"/>
                        <a:ea typeface="Times New Roman"/>
                        <a:cs typeface="Times New Roman" pitchFamily="18" charset="0"/>
                      </a:endParaRPr>
                    </a:p>
                  </a:txBody>
                  <a:tcPr marL="0" marR="0" marT="0" marB="0" anchor="ctr"/>
                </a:tc>
                <a:tc>
                  <a:txBody>
                    <a:bodyPr/>
                    <a:lstStyle/>
                    <a:p>
                      <a:pPr algn="ctr">
                        <a:lnSpc>
                          <a:spcPct val="115000"/>
                        </a:lnSpc>
                        <a:spcAft>
                          <a:spcPts val="0"/>
                        </a:spcAft>
                      </a:pPr>
                      <a:r>
                        <a:rPr lang="ru-RU" sz="1100">
                          <a:effectLst/>
                          <a:latin typeface="Times New Roman" pitchFamily="18" charset="0"/>
                          <a:cs typeface="Times New Roman" pitchFamily="18" charset="0"/>
                        </a:rPr>
                        <a:t>10 дней</a:t>
                      </a:r>
                      <a:endParaRPr lang="ru-RU" sz="1100">
                        <a:effectLst/>
                        <a:latin typeface="Times New Roman" pitchFamily="18" charset="0"/>
                        <a:ea typeface="Times New Roman"/>
                        <a:cs typeface="Times New Roman" pitchFamily="18" charset="0"/>
                      </a:endParaRPr>
                    </a:p>
                  </a:txBody>
                  <a:tcPr marL="0" marR="0" marT="0" marB="0" anchor="ctr"/>
                </a:tc>
                <a:tc>
                  <a:txBody>
                    <a:bodyPr/>
                    <a:lstStyle/>
                    <a:p>
                      <a:pPr algn="ctr">
                        <a:lnSpc>
                          <a:spcPct val="115000"/>
                        </a:lnSpc>
                        <a:spcAft>
                          <a:spcPts val="0"/>
                        </a:spcAft>
                      </a:pPr>
                      <a:r>
                        <a:rPr lang="ru-RU" sz="1100">
                          <a:effectLst/>
                          <a:latin typeface="Times New Roman" pitchFamily="18" charset="0"/>
                          <a:cs typeface="Times New Roman" pitchFamily="18" charset="0"/>
                        </a:rPr>
                        <a:t>5 дней</a:t>
                      </a:r>
                      <a:endParaRPr lang="ru-RU" sz="1100">
                        <a:effectLst/>
                        <a:latin typeface="Times New Roman" pitchFamily="18" charset="0"/>
                        <a:ea typeface="Times New Roman"/>
                        <a:cs typeface="Times New Roman" pitchFamily="18" charset="0"/>
                      </a:endParaRPr>
                    </a:p>
                  </a:txBody>
                  <a:tcPr marL="0" marR="0" marT="0" marB="0" anchor="ctr"/>
                </a:tc>
                <a:tc>
                  <a:txBody>
                    <a:bodyPr/>
                    <a:lstStyle/>
                    <a:p>
                      <a:pPr algn="ctr">
                        <a:lnSpc>
                          <a:spcPct val="115000"/>
                        </a:lnSpc>
                        <a:spcAft>
                          <a:spcPts val="0"/>
                        </a:spcAft>
                      </a:pPr>
                      <a:r>
                        <a:rPr lang="ru-RU" sz="1100">
                          <a:effectLst/>
                          <a:latin typeface="Times New Roman" pitchFamily="18" charset="0"/>
                          <a:cs typeface="Times New Roman" pitchFamily="18" charset="0"/>
                        </a:rPr>
                        <a:t>10</a:t>
                      </a:r>
                      <a:endParaRPr lang="ru-RU" sz="1100">
                        <a:effectLst/>
                        <a:latin typeface="Times New Roman" pitchFamily="18" charset="0"/>
                        <a:ea typeface="Times New Roman"/>
                        <a:cs typeface="Times New Roman" pitchFamily="18" charset="0"/>
                      </a:endParaRPr>
                    </a:p>
                  </a:txBody>
                  <a:tcPr marL="0" marR="0" marT="0" marB="0" anchor="ctr"/>
                </a:tc>
                <a:tc>
                  <a:txBody>
                    <a:bodyPr/>
                    <a:lstStyle/>
                    <a:p>
                      <a:pPr algn="ctr">
                        <a:lnSpc>
                          <a:spcPct val="115000"/>
                        </a:lnSpc>
                        <a:spcAft>
                          <a:spcPts val="0"/>
                        </a:spcAft>
                      </a:pPr>
                      <a:r>
                        <a:rPr lang="ru-RU" sz="1100">
                          <a:effectLst/>
                          <a:latin typeface="Times New Roman" pitchFamily="18" charset="0"/>
                          <a:cs typeface="Times New Roman" pitchFamily="18" charset="0"/>
                        </a:rPr>
                        <a:t>9</a:t>
                      </a:r>
                      <a:endParaRPr lang="ru-RU" sz="1100">
                        <a:effectLst/>
                        <a:latin typeface="Times New Roman" pitchFamily="18" charset="0"/>
                        <a:ea typeface="Times New Roman"/>
                        <a:cs typeface="Times New Roman" pitchFamily="18" charset="0"/>
                      </a:endParaRPr>
                    </a:p>
                  </a:txBody>
                  <a:tcPr marL="0" marR="0" marT="0" marB="0" anchor="ctr"/>
                </a:tc>
                <a:tc>
                  <a:txBody>
                    <a:bodyPr/>
                    <a:lstStyle/>
                    <a:p>
                      <a:pPr algn="ctr">
                        <a:lnSpc>
                          <a:spcPct val="115000"/>
                        </a:lnSpc>
                        <a:spcAft>
                          <a:spcPts val="0"/>
                        </a:spcAft>
                      </a:pPr>
                      <a:r>
                        <a:rPr lang="ru-RU" sz="1100">
                          <a:effectLst/>
                          <a:latin typeface="Times New Roman" pitchFamily="18" charset="0"/>
                          <a:cs typeface="Times New Roman" pitchFamily="18" charset="0"/>
                        </a:rPr>
                        <a:t>7</a:t>
                      </a:r>
                      <a:endParaRPr lang="ru-RU" sz="1100">
                        <a:effectLst/>
                        <a:latin typeface="Times New Roman" pitchFamily="18" charset="0"/>
                        <a:ea typeface="Times New Roman"/>
                        <a:cs typeface="Times New Roman" pitchFamily="18" charset="0"/>
                      </a:endParaRPr>
                    </a:p>
                  </a:txBody>
                  <a:tcPr marL="0" marR="0" marT="0" marB="0" anchor="ctr"/>
                </a:tc>
                <a:tc>
                  <a:txBody>
                    <a:bodyPr/>
                    <a:lstStyle/>
                    <a:p>
                      <a:pPr algn="ctr">
                        <a:lnSpc>
                          <a:spcPct val="115000"/>
                        </a:lnSpc>
                        <a:spcAft>
                          <a:spcPts val="0"/>
                        </a:spcAft>
                      </a:pPr>
                      <a:r>
                        <a:rPr lang="ru-RU" sz="1100">
                          <a:effectLst/>
                          <a:latin typeface="Times New Roman" pitchFamily="18" charset="0"/>
                          <a:cs typeface="Times New Roman" pitchFamily="18" charset="0"/>
                        </a:rPr>
                        <a:t>6</a:t>
                      </a:r>
                      <a:endParaRPr lang="ru-RU" sz="1100">
                        <a:effectLst/>
                        <a:latin typeface="Times New Roman" pitchFamily="18" charset="0"/>
                        <a:ea typeface="Times New Roman"/>
                        <a:cs typeface="Times New Roman" pitchFamily="18" charset="0"/>
                      </a:endParaRPr>
                    </a:p>
                  </a:txBody>
                  <a:tcPr marL="0" marR="0" marT="0" marB="0" anchor="ctr"/>
                </a:tc>
                <a:tc>
                  <a:txBody>
                    <a:bodyPr/>
                    <a:lstStyle/>
                    <a:p>
                      <a:pPr algn="ctr">
                        <a:lnSpc>
                          <a:spcPct val="115000"/>
                        </a:lnSpc>
                        <a:spcAft>
                          <a:spcPts val="0"/>
                        </a:spcAft>
                      </a:pPr>
                      <a:r>
                        <a:rPr lang="ru-RU" sz="1100">
                          <a:effectLst/>
                          <a:latin typeface="Times New Roman" pitchFamily="18" charset="0"/>
                          <a:cs typeface="Times New Roman" pitchFamily="18" charset="0"/>
                        </a:rPr>
                        <a:t>5</a:t>
                      </a:r>
                      <a:endParaRPr lang="ru-RU" sz="1100">
                        <a:effectLst/>
                        <a:latin typeface="Times New Roman" pitchFamily="18" charset="0"/>
                        <a:ea typeface="Times New Roman"/>
                        <a:cs typeface="Times New Roman" pitchFamily="18" charset="0"/>
                      </a:endParaRPr>
                    </a:p>
                  </a:txBody>
                  <a:tcPr marL="0" marR="0" marT="0" marB="0" anchor="ctr"/>
                </a:tc>
                <a:tc>
                  <a:txBody>
                    <a:bodyPr/>
                    <a:lstStyle/>
                    <a:p>
                      <a:pPr algn="ctr">
                        <a:lnSpc>
                          <a:spcPct val="115000"/>
                        </a:lnSpc>
                        <a:spcAft>
                          <a:spcPts val="0"/>
                        </a:spcAft>
                      </a:pPr>
                      <a:r>
                        <a:rPr lang="ru-RU" sz="1100">
                          <a:effectLst/>
                          <a:latin typeface="Times New Roman" pitchFamily="18" charset="0"/>
                          <a:cs typeface="Times New Roman" pitchFamily="18" charset="0"/>
                        </a:rPr>
                        <a:t>-</a:t>
                      </a:r>
                      <a:endParaRPr lang="ru-RU" sz="1100">
                        <a:effectLst/>
                        <a:latin typeface="Times New Roman" pitchFamily="18" charset="0"/>
                        <a:ea typeface="Times New Roman"/>
                        <a:cs typeface="Times New Roman" pitchFamily="18" charset="0"/>
                      </a:endParaRPr>
                    </a:p>
                  </a:txBody>
                  <a:tcPr marL="0" marR="0" marT="0" marB="0" anchor="ctr"/>
                </a:tc>
              </a:tr>
              <a:tr h="967909">
                <a:tc>
                  <a:txBody>
                    <a:bodyPr/>
                    <a:lstStyle/>
                    <a:p>
                      <a:pPr algn="ctr">
                        <a:lnSpc>
                          <a:spcPct val="115000"/>
                        </a:lnSpc>
                        <a:spcAft>
                          <a:spcPts val="0"/>
                        </a:spcAft>
                      </a:pPr>
                      <a:r>
                        <a:rPr lang="ru-RU" sz="1100">
                          <a:effectLst/>
                          <a:latin typeface="Times New Roman" pitchFamily="18" charset="0"/>
                          <a:cs typeface="Times New Roman" pitchFamily="18" charset="0"/>
                        </a:rPr>
                        <a:t>11.</a:t>
                      </a:r>
                      <a:endParaRPr lang="ru-RU" sz="1100">
                        <a:effectLst/>
                        <a:latin typeface="Times New Roman" pitchFamily="18" charset="0"/>
                        <a:ea typeface="Times New Roman"/>
                        <a:cs typeface="Times New Roman" pitchFamily="18" charset="0"/>
                      </a:endParaRPr>
                    </a:p>
                  </a:txBody>
                  <a:tcPr marL="0" marR="0" marT="0" marB="0" anchor="ctr"/>
                </a:tc>
                <a:tc>
                  <a:txBody>
                    <a:bodyPr/>
                    <a:lstStyle/>
                    <a:p>
                      <a:pPr algn="ctr">
                        <a:lnSpc>
                          <a:spcPct val="115000"/>
                        </a:lnSpc>
                        <a:spcAft>
                          <a:spcPts val="0"/>
                        </a:spcAft>
                      </a:pPr>
                      <a:r>
                        <a:rPr lang="ru-RU" sz="1100" dirty="0">
                          <a:effectLst/>
                          <a:latin typeface="Times New Roman" pitchFamily="18" charset="0"/>
                          <a:cs typeface="Times New Roman" pitchFamily="18" charset="0"/>
                        </a:rPr>
                        <a:t>Подписание договора купли-продажи/аренды со стороны инвестора и предоставление его в уполномоченный орган</a:t>
                      </a:r>
                      <a:endParaRPr lang="ru-RU" sz="1100" dirty="0">
                        <a:effectLst/>
                        <a:latin typeface="Times New Roman" pitchFamily="18" charset="0"/>
                        <a:ea typeface="Times New Roman"/>
                        <a:cs typeface="Times New Roman" pitchFamily="18" charset="0"/>
                      </a:endParaRPr>
                    </a:p>
                  </a:txBody>
                  <a:tcPr marL="0" marR="0" marT="0" marB="0" anchor="ctr"/>
                </a:tc>
                <a:tc>
                  <a:txBody>
                    <a:bodyPr/>
                    <a:lstStyle/>
                    <a:p>
                      <a:pPr algn="ctr">
                        <a:lnSpc>
                          <a:spcPct val="115000"/>
                        </a:lnSpc>
                        <a:spcAft>
                          <a:spcPts val="0"/>
                        </a:spcAft>
                      </a:pPr>
                      <a:r>
                        <a:rPr lang="ru-RU" sz="1100">
                          <a:effectLst/>
                          <a:latin typeface="Times New Roman" pitchFamily="18" charset="0"/>
                          <a:cs typeface="Times New Roman" pitchFamily="18" charset="0"/>
                        </a:rPr>
                        <a:t>30 дней</a:t>
                      </a:r>
                      <a:endParaRPr lang="ru-RU" sz="1100">
                        <a:effectLst/>
                        <a:latin typeface="Times New Roman" pitchFamily="18" charset="0"/>
                        <a:ea typeface="Times New Roman"/>
                        <a:cs typeface="Times New Roman" pitchFamily="18" charset="0"/>
                      </a:endParaRPr>
                    </a:p>
                  </a:txBody>
                  <a:tcPr marL="0" marR="0" marT="0" marB="0" anchor="ctr"/>
                </a:tc>
                <a:tc>
                  <a:txBody>
                    <a:bodyPr/>
                    <a:lstStyle/>
                    <a:p>
                      <a:pPr algn="ctr">
                        <a:lnSpc>
                          <a:spcPct val="115000"/>
                        </a:lnSpc>
                        <a:spcAft>
                          <a:spcPts val="0"/>
                        </a:spcAft>
                      </a:pPr>
                      <a:r>
                        <a:rPr lang="ru-RU" sz="1100">
                          <a:effectLst/>
                          <a:latin typeface="Times New Roman" pitchFamily="18" charset="0"/>
                          <a:cs typeface="Times New Roman" pitchFamily="18" charset="0"/>
                        </a:rPr>
                        <a:t>10 дней</a:t>
                      </a:r>
                      <a:endParaRPr lang="ru-RU" sz="1100">
                        <a:effectLst/>
                        <a:latin typeface="Times New Roman" pitchFamily="18" charset="0"/>
                        <a:ea typeface="Times New Roman"/>
                        <a:cs typeface="Times New Roman" pitchFamily="18" charset="0"/>
                      </a:endParaRPr>
                    </a:p>
                  </a:txBody>
                  <a:tcPr marL="0" marR="0" marT="0" marB="0" anchor="ctr"/>
                </a:tc>
                <a:tc>
                  <a:txBody>
                    <a:bodyPr/>
                    <a:lstStyle/>
                    <a:p>
                      <a:pPr algn="ctr">
                        <a:lnSpc>
                          <a:spcPct val="115000"/>
                        </a:lnSpc>
                        <a:spcAft>
                          <a:spcPts val="0"/>
                        </a:spcAft>
                      </a:pPr>
                      <a:r>
                        <a:rPr lang="ru-RU" sz="1100">
                          <a:effectLst/>
                          <a:latin typeface="Times New Roman" pitchFamily="18" charset="0"/>
                          <a:cs typeface="Times New Roman" pitchFamily="18" charset="0"/>
                        </a:rPr>
                        <a:t>30</a:t>
                      </a:r>
                      <a:endParaRPr lang="ru-RU" sz="1100">
                        <a:effectLst/>
                        <a:latin typeface="Times New Roman" pitchFamily="18" charset="0"/>
                        <a:ea typeface="Times New Roman"/>
                        <a:cs typeface="Times New Roman" pitchFamily="18" charset="0"/>
                      </a:endParaRPr>
                    </a:p>
                  </a:txBody>
                  <a:tcPr marL="0" marR="0" marT="0" marB="0" anchor="ctr"/>
                </a:tc>
                <a:tc>
                  <a:txBody>
                    <a:bodyPr/>
                    <a:lstStyle/>
                    <a:p>
                      <a:pPr algn="ctr">
                        <a:lnSpc>
                          <a:spcPct val="115000"/>
                        </a:lnSpc>
                        <a:spcAft>
                          <a:spcPts val="0"/>
                        </a:spcAft>
                      </a:pPr>
                      <a:r>
                        <a:rPr lang="ru-RU" sz="1100">
                          <a:effectLst/>
                          <a:latin typeface="Times New Roman" pitchFamily="18" charset="0"/>
                          <a:cs typeface="Times New Roman" pitchFamily="18" charset="0"/>
                        </a:rPr>
                        <a:t>25</a:t>
                      </a:r>
                      <a:endParaRPr lang="ru-RU" sz="1100">
                        <a:effectLst/>
                        <a:latin typeface="Times New Roman" pitchFamily="18" charset="0"/>
                        <a:ea typeface="Times New Roman"/>
                        <a:cs typeface="Times New Roman" pitchFamily="18" charset="0"/>
                      </a:endParaRPr>
                    </a:p>
                  </a:txBody>
                  <a:tcPr marL="0" marR="0" marT="0" marB="0" anchor="ctr"/>
                </a:tc>
                <a:tc>
                  <a:txBody>
                    <a:bodyPr/>
                    <a:lstStyle/>
                    <a:p>
                      <a:pPr algn="ctr">
                        <a:lnSpc>
                          <a:spcPct val="115000"/>
                        </a:lnSpc>
                        <a:spcAft>
                          <a:spcPts val="0"/>
                        </a:spcAft>
                      </a:pPr>
                      <a:r>
                        <a:rPr lang="ru-RU" sz="1100">
                          <a:effectLst/>
                          <a:latin typeface="Times New Roman" pitchFamily="18" charset="0"/>
                          <a:cs typeface="Times New Roman" pitchFamily="18" charset="0"/>
                        </a:rPr>
                        <a:t>20</a:t>
                      </a:r>
                      <a:endParaRPr lang="ru-RU" sz="1100">
                        <a:effectLst/>
                        <a:latin typeface="Times New Roman" pitchFamily="18" charset="0"/>
                        <a:ea typeface="Times New Roman"/>
                        <a:cs typeface="Times New Roman" pitchFamily="18" charset="0"/>
                      </a:endParaRPr>
                    </a:p>
                  </a:txBody>
                  <a:tcPr marL="0" marR="0" marT="0" marB="0" anchor="ctr"/>
                </a:tc>
                <a:tc>
                  <a:txBody>
                    <a:bodyPr/>
                    <a:lstStyle/>
                    <a:p>
                      <a:pPr algn="ctr">
                        <a:lnSpc>
                          <a:spcPct val="115000"/>
                        </a:lnSpc>
                        <a:spcAft>
                          <a:spcPts val="0"/>
                        </a:spcAft>
                      </a:pPr>
                      <a:r>
                        <a:rPr lang="ru-RU" sz="1100">
                          <a:effectLst/>
                          <a:latin typeface="Times New Roman" pitchFamily="18" charset="0"/>
                          <a:cs typeface="Times New Roman" pitchFamily="18" charset="0"/>
                        </a:rPr>
                        <a:t>15</a:t>
                      </a:r>
                      <a:endParaRPr lang="ru-RU" sz="1100">
                        <a:effectLst/>
                        <a:latin typeface="Times New Roman" pitchFamily="18" charset="0"/>
                        <a:ea typeface="Times New Roman"/>
                        <a:cs typeface="Times New Roman" pitchFamily="18" charset="0"/>
                      </a:endParaRPr>
                    </a:p>
                  </a:txBody>
                  <a:tcPr marL="0" marR="0" marT="0" marB="0" anchor="ctr"/>
                </a:tc>
                <a:tc>
                  <a:txBody>
                    <a:bodyPr/>
                    <a:lstStyle/>
                    <a:p>
                      <a:pPr algn="ctr">
                        <a:lnSpc>
                          <a:spcPct val="115000"/>
                        </a:lnSpc>
                        <a:spcAft>
                          <a:spcPts val="0"/>
                        </a:spcAft>
                      </a:pPr>
                      <a:r>
                        <a:rPr lang="ru-RU" sz="1100">
                          <a:effectLst/>
                          <a:latin typeface="Times New Roman" pitchFamily="18" charset="0"/>
                          <a:cs typeface="Times New Roman" pitchFamily="18" charset="0"/>
                        </a:rPr>
                        <a:t>10</a:t>
                      </a:r>
                      <a:endParaRPr lang="ru-RU" sz="1100">
                        <a:effectLst/>
                        <a:latin typeface="Times New Roman" pitchFamily="18" charset="0"/>
                        <a:ea typeface="Times New Roman"/>
                        <a:cs typeface="Times New Roman" pitchFamily="18" charset="0"/>
                      </a:endParaRPr>
                    </a:p>
                  </a:txBody>
                  <a:tcPr marL="0" marR="0" marT="0" marB="0" anchor="ctr"/>
                </a:tc>
                <a:tc>
                  <a:txBody>
                    <a:bodyPr/>
                    <a:lstStyle/>
                    <a:p>
                      <a:pPr algn="ctr">
                        <a:lnSpc>
                          <a:spcPct val="115000"/>
                        </a:lnSpc>
                        <a:spcAft>
                          <a:spcPts val="0"/>
                        </a:spcAft>
                      </a:pPr>
                      <a:r>
                        <a:rPr lang="ru-RU" sz="1100">
                          <a:effectLst/>
                          <a:latin typeface="Times New Roman" pitchFamily="18" charset="0"/>
                          <a:cs typeface="Times New Roman" pitchFamily="18" charset="0"/>
                        </a:rPr>
                        <a:t>-</a:t>
                      </a:r>
                      <a:endParaRPr lang="ru-RU" sz="1100">
                        <a:effectLst/>
                        <a:latin typeface="Times New Roman" pitchFamily="18" charset="0"/>
                        <a:ea typeface="Times New Roman"/>
                        <a:cs typeface="Times New Roman" pitchFamily="18" charset="0"/>
                      </a:endParaRPr>
                    </a:p>
                  </a:txBody>
                  <a:tcPr marL="0" marR="0" marT="0" marB="0" anchor="ctr"/>
                </a:tc>
              </a:tr>
              <a:tr h="774327">
                <a:tc>
                  <a:txBody>
                    <a:bodyPr/>
                    <a:lstStyle/>
                    <a:p>
                      <a:pPr algn="ctr">
                        <a:lnSpc>
                          <a:spcPct val="115000"/>
                        </a:lnSpc>
                        <a:spcAft>
                          <a:spcPts val="0"/>
                        </a:spcAft>
                      </a:pPr>
                      <a:r>
                        <a:rPr lang="ru-RU" sz="1100">
                          <a:effectLst/>
                          <a:latin typeface="Times New Roman" pitchFamily="18" charset="0"/>
                          <a:cs typeface="Times New Roman" pitchFamily="18" charset="0"/>
                        </a:rPr>
                        <a:t>12.</a:t>
                      </a:r>
                      <a:endParaRPr lang="ru-RU" sz="1100">
                        <a:effectLst/>
                        <a:latin typeface="Times New Roman" pitchFamily="18" charset="0"/>
                        <a:ea typeface="Times New Roman"/>
                        <a:cs typeface="Times New Roman" pitchFamily="18" charset="0"/>
                      </a:endParaRPr>
                    </a:p>
                  </a:txBody>
                  <a:tcPr marL="0" marR="0" marT="0" marB="0" anchor="ctr"/>
                </a:tc>
                <a:tc>
                  <a:txBody>
                    <a:bodyPr/>
                    <a:lstStyle/>
                    <a:p>
                      <a:pPr algn="ctr">
                        <a:lnSpc>
                          <a:spcPct val="115000"/>
                        </a:lnSpc>
                        <a:spcAft>
                          <a:spcPts val="0"/>
                        </a:spcAft>
                      </a:pPr>
                      <a:r>
                        <a:rPr lang="ru-RU" sz="1100" dirty="0">
                          <a:effectLst/>
                          <a:latin typeface="Times New Roman" pitchFamily="18" charset="0"/>
                          <a:cs typeface="Times New Roman" pitchFamily="18" charset="0"/>
                        </a:rPr>
                        <a:t>Государственная регистрация заключенного договора купли-продажи/аренды</a:t>
                      </a:r>
                      <a:endParaRPr lang="ru-RU" sz="1100" dirty="0">
                        <a:effectLst/>
                        <a:latin typeface="Times New Roman" pitchFamily="18" charset="0"/>
                        <a:ea typeface="Times New Roman"/>
                        <a:cs typeface="Times New Roman" pitchFamily="18" charset="0"/>
                      </a:endParaRPr>
                    </a:p>
                  </a:txBody>
                  <a:tcPr marL="0" marR="0" marT="0" marB="0" anchor="ctr"/>
                </a:tc>
                <a:tc>
                  <a:txBody>
                    <a:bodyPr/>
                    <a:lstStyle/>
                    <a:p>
                      <a:pPr algn="ctr">
                        <a:lnSpc>
                          <a:spcPct val="115000"/>
                        </a:lnSpc>
                        <a:spcAft>
                          <a:spcPts val="0"/>
                        </a:spcAft>
                      </a:pPr>
                      <a:r>
                        <a:rPr lang="ru-RU" sz="1100" dirty="0">
                          <a:effectLst/>
                          <a:latin typeface="Times New Roman" pitchFamily="18" charset="0"/>
                          <a:cs typeface="Times New Roman" pitchFamily="18" charset="0"/>
                        </a:rPr>
                        <a:t>7 рабочих дней</a:t>
                      </a:r>
                      <a:endParaRPr lang="ru-RU" sz="1100" dirty="0">
                        <a:effectLst/>
                        <a:latin typeface="Times New Roman" pitchFamily="18" charset="0"/>
                        <a:ea typeface="Times New Roman"/>
                        <a:cs typeface="Times New Roman" pitchFamily="18" charset="0"/>
                      </a:endParaRPr>
                    </a:p>
                  </a:txBody>
                  <a:tcPr marL="0" marR="0" marT="0" marB="0" anchor="ctr"/>
                </a:tc>
                <a:tc>
                  <a:txBody>
                    <a:bodyPr/>
                    <a:lstStyle/>
                    <a:p>
                      <a:pPr algn="ctr">
                        <a:lnSpc>
                          <a:spcPct val="115000"/>
                        </a:lnSpc>
                        <a:spcAft>
                          <a:spcPts val="0"/>
                        </a:spcAft>
                      </a:pPr>
                      <a:r>
                        <a:rPr lang="ru-RU" sz="1100" dirty="0">
                          <a:effectLst/>
                          <a:latin typeface="Times New Roman" pitchFamily="18" charset="0"/>
                          <a:cs typeface="Times New Roman" pitchFamily="18" charset="0"/>
                        </a:rPr>
                        <a:t>5 рабочих дней</a:t>
                      </a:r>
                      <a:endParaRPr lang="ru-RU" sz="1100" dirty="0">
                        <a:effectLst/>
                        <a:latin typeface="Times New Roman" pitchFamily="18" charset="0"/>
                        <a:ea typeface="Times New Roman"/>
                        <a:cs typeface="Times New Roman" pitchFamily="18" charset="0"/>
                      </a:endParaRPr>
                    </a:p>
                  </a:txBody>
                  <a:tcPr marL="0" marR="0" marT="0" marB="0" anchor="ctr"/>
                </a:tc>
                <a:tc>
                  <a:txBody>
                    <a:bodyPr/>
                    <a:lstStyle/>
                    <a:p>
                      <a:pPr algn="ctr">
                        <a:lnSpc>
                          <a:spcPct val="115000"/>
                        </a:lnSpc>
                        <a:spcAft>
                          <a:spcPts val="0"/>
                        </a:spcAft>
                      </a:pPr>
                      <a:r>
                        <a:rPr lang="ru-RU" sz="1100" dirty="0">
                          <a:effectLst/>
                          <a:latin typeface="Times New Roman" pitchFamily="18" charset="0"/>
                          <a:cs typeface="Times New Roman" pitchFamily="18" charset="0"/>
                        </a:rPr>
                        <a:t>7</a:t>
                      </a:r>
                      <a:endParaRPr lang="ru-RU" sz="1100" dirty="0">
                        <a:effectLst/>
                        <a:latin typeface="Times New Roman" pitchFamily="18" charset="0"/>
                        <a:ea typeface="Times New Roman"/>
                        <a:cs typeface="Times New Roman" pitchFamily="18" charset="0"/>
                      </a:endParaRPr>
                    </a:p>
                  </a:txBody>
                  <a:tcPr marL="0" marR="0" marT="0" marB="0" anchor="ctr"/>
                </a:tc>
                <a:tc>
                  <a:txBody>
                    <a:bodyPr/>
                    <a:lstStyle/>
                    <a:p>
                      <a:pPr algn="ctr">
                        <a:lnSpc>
                          <a:spcPct val="115000"/>
                        </a:lnSpc>
                        <a:spcAft>
                          <a:spcPts val="0"/>
                        </a:spcAft>
                      </a:pPr>
                      <a:r>
                        <a:rPr lang="ru-RU" sz="1100" dirty="0">
                          <a:effectLst/>
                          <a:latin typeface="Times New Roman" pitchFamily="18" charset="0"/>
                          <a:cs typeface="Times New Roman" pitchFamily="18" charset="0"/>
                        </a:rPr>
                        <a:t>7</a:t>
                      </a:r>
                      <a:endParaRPr lang="ru-RU" sz="1100" dirty="0">
                        <a:effectLst/>
                        <a:latin typeface="Times New Roman" pitchFamily="18" charset="0"/>
                        <a:ea typeface="Times New Roman"/>
                        <a:cs typeface="Times New Roman" pitchFamily="18" charset="0"/>
                      </a:endParaRPr>
                    </a:p>
                  </a:txBody>
                  <a:tcPr marL="0" marR="0" marT="0" marB="0" anchor="ctr"/>
                </a:tc>
                <a:tc>
                  <a:txBody>
                    <a:bodyPr/>
                    <a:lstStyle/>
                    <a:p>
                      <a:pPr algn="ctr">
                        <a:lnSpc>
                          <a:spcPct val="115000"/>
                        </a:lnSpc>
                        <a:spcAft>
                          <a:spcPts val="0"/>
                        </a:spcAft>
                      </a:pPr>
                      <a:r>
                        <a:rPr lang="ru-RU" sz="1100" dirty="0">
                          <a:effectLst/>
                          <a:latin typeface="Times New Roman" pitchFamily="18" charset="0"/>
                          <a:cs typeface="Times New Roman" pitchFamily="18" charset="0"/>
                        </a:rPr>
                        <a:t>6</a:t>
                      </a:r>
                      <a:endParaRPr lang="ru-RU" sz="1100" dirty="0">
                        <a:effectLst/>
                        <a:latin typeface="Times New Roman" pitchFamily="18" charset="0"/>
                        <a:ea typeface="Times New Roman"/>
                        <a:cs typeface="Times New Roman" pitchFamily="18" charset="0"/>
                      </a:endParaRPr>
                    </a:p>
                  </a:txBody>
                  <a:tcPr marL="0" marR="0" marT="0" marB="0" anchor="ctr"/>
                </a:tc>
                <a:tc>
                  <a:txBody>
                    <a:bodyPr/>
                    <a:lstStyle/>
                    <a:p>
                      <a:pPr algn="ctr">
                        <a:lnSpc>
                          <a:spcPct val="115000"/>
                        </a:lnSpc>
                        <a:spcAft>
                          <a:spcPts val="0"/>
                        </a:spcAft>
                      </a:pPr>
                      <a:r>
                        <a:rPr lang="ru-RU" sz="1100" dirty="0">
                          <a:effectLst/>
                          <a:latin typeface="Times New Roman" pitchFamily="18" charset="0"/>
                          <a:cs typeface="Times New Roman" pitchFamily="18" charset="0"/>
                        </a:rPr>
                        <a:t>6</a:t>
                      </a:r>
                      <a:endParaRPr lang="ru-RU" sz="1100" dirty="0">
                        <a:effectLst/>
                        <a:latin typeface="Times New Roman" pitchFamily="18" charset="0"/>
                        <a:ea typeface="Times New Roman"/>
                        <a:cs typeface="Times New Roman" pitchFamily="18" charset="0"/>
                      </a:endParaRPr>
                    </a:p>
                  </a:txBody>
                  <a:tcPr marL="0" marR="0" marT="0" marB="0" anchor="ctr"/>
                </a:tc>
                <a:tc>
                  <a:txBody>
                    <a:bodyPr/>
                    <a:lstStyle/>
                    <a:p>
                      <a:pPr algn="ctr">
                        <a:lnSpc>
                          <a:spcPct val="115000"/>
                        </a:lnSpc>
                        <a:spcAft>
                          <a:spcPts val="0"/>
                        </a:spcAft>
                      </a:pPr>
                      <a:r>
                        <a:rPr lang="ru-RU" sz="1100" dirty="0">
                          <a:effectLst/>
                          <a:latin typeface="Times New Roman" pitchFamily="18" charset="0"/>
                          <a:cs typeface="Times New Roman" pitchFamily="18" charset="0"/>
                        </a:rPr>
                        <a:t>5</a:t>
                      </a:r>
                      <a:endParaRPr lang="ru-RU" sz="1100" dirty="0">
                        <a:effectLst/>
                        <a:latin typeface="Times New Roman" pitchFamily="18" charset="0"/>
                        <a:ea typeface="Times New Roman"/>
                        <a:cs typeface="Times New Roman" pitchFamily="18" charset="0"/>
                      </a:endParaRPr>
                    </a:p>
                  </a:txBody>
                  <a:tcPr marL="0" marR="0" marT="0" marB="0" anchor="ctr"/>
                </a:tc>
                <a:tc>
                  <a:txBody>
                    <a:bodyPr/>
                    <a:lstStyle/>
                    <a:p>
                      <a:pPr algn="ctr">
                        <a:lnSpc>
                          <a:spcPct val="115000"/>
                        </a:lnSpc>
                        <a:spcAft>
                          <a:spcPts val="0"/>
                        </a:spcAft>
                      </a:pPr>
                      <a:r>
                        <a:rPr lang="ru-RU" sz="1100" baseline="30000" dirty="0">
                          <a:effectLst/>
                          <a:latin typeface="Times New Roman" pitchFamily="18" charset="0"/>
                          <a:cs typeface="Times New Roman" pitchFamily="18" charset="0"/>
                        </a:rPr>
                        <a:t> -</a:t>
                      </a:r>
                      <a:endParaRPr lang="ru-RU" sz="1100" dirty="0">
                        <a:effectLst/>
                        <a:latin typeface="Times New Roman" pitchFamily="18" charset="0"/>
                        <a:ea typeface="Times New Roman"/>
                        <a:cs typeface="Times New Roman" pitchFamily="18" charset="0"/>
                      </a:endParaRPr>
                    </a:p>
                  </a:txBody>
                  <a:tcPr marL="0" marR="0" marT="0" marB="0" anchor="ctr"/>
                </a:tc>
              </a:tr>
            </a:tbl>
          </a:graphicData>
        </a:graphic>
      </p:graphicFrame>
    </p:spTree>
    <p:extLst>
      <p:ext uri="{BB962C8B-B14F-4D97-AF65-F5344CB8AC3E}">
        <p14:creationId xmlns:p14="http://schemas.microsoft.com/office/powerpoint/2010/main" xmlns="" val="31203095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Схема 1"/>
          <p:cNvGraphicFramePr/>
          <p:nvPr>
            <p:extLst>
              <p:ext uri="{D42A27DB-BD31-4B8C-83A1-F6EECF244321}">
                <p14:modId xmlns:p14="http://schemas.microsoft.com/office/powerpoint/2010/main" xmlns="" val="2432090169"/>
              </p:ext>
            </p:extLst>
          </p:nvPr>
        </p:nvGraphicFramePr>
        <p:xfrm>
          <a:off x="395536" y="764703"/>
          <a:ext cx="8496944" cy="25358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12" name="Схема 11"/>
          <p:cNvGraphicFramePr/>
          <p:nvPr>
            <p:extLst>
              <p:ext uri="{D42A27DB-BD31-4B8C-83A1-F6EECF244321}">
                <p14:modId xmlns:p14="http://schemas.microsoft.com/office/powerpoint/2010/main" xmlns="" val="1798624037"/>
              </p:ext>
            </p:extLst>
          </p:nvPr>
        </p:nvGraphicFramePr>
        <p:xfrm>
          <a:off x="467548" y="2812331"/>
          <a:ext cx="2664296" cy="1738064"/>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13" name="Схема 12"/>
          <p:cNvGraphicFramePr/>
          <p:nvPr>
            <p:extLst>
              <p:ext uri="{D42A27DB-BD31-4B8C-83A1-F6EECF244321}">
                <p14:modId xmlns:p14="http://schemas.microsoft.com/office/powerpoint/2010/main" xmlns="" val="2288998511"/>
              </p:ext>
            </p:extLst>
          </p:nvPr>
        </p:nvGraphicFramePr>
        <p:xfrm>
          <a:off x="3203852" y="3388395"/>
          <a:ext cx="5735960" cy="3280965"/>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sp>
        <p:nvSpPr>
          <p:cNvPr id="14" name="Заголовок 13"/>
          <p:cNvSpPr>
            <a:spLocks noGrp="1"/>
          </p:cNvSpPr>
          <p:nvPr>
            <p:ph type="title"/>
          </p:nvPr>
        </p:nvSpPr>
        <p:spPr>
          <a:xfrm>
            <a:off x="0" y="-27384"/>
            <a:ext cx="9144000" cy="792088"/>
          </a:xfrm>
          <a:gradFill flip="none" rotWithShape="1">
            <a:gsLst>
              <a:gs pos="0">
                <a:schemeClr val="accent1">
                  <a:tint val="66000"/>
                  <a:satMod val="160000"/>
                  <a:lumMod val="100000"/>
                </a:schemeClr>
              </a:gs>
              <a:gs pos="50000">
                <a:schemeClr val="accent1">
                  <a:tint val="44500"/>
                  <a:satMod val="160000"/>
                  <a:lumMod val="63000"/>
                  <a:lumOff val="37000"/>
                </a:schemeClr>
              </a:gs>
              <a:gs pos="100000">
                <a:schemeClr val="accent1">
                  <a:tint val="23500"/>
                  <a:satMod val="160000"/>
                  <a:lumMod val="0"/>
                  <a:lumOff val="100000"/>
                </a:schemeClr>
              </a:gs>
            </a:gsLst>
            <a:lin ang="16200000" scaled="1"/>
            <a:tileRect/>
          </a:gradFill>
        </p:spPr>
        <p:txBody>
          <a:bodyPr>
            <a:normAutofit/>
          </a:bodyPr>
          <a:lstStyle/>
          <a:p>
            <a:pPr marL="266700" algn="l"/>
            <a:r>
              <a:rPr lang="ru-RU" sz="1800" b="1"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Алгоритм действий </a:t>
            </a:r>
            <a:r>
              <a:rPr lang="en-US" sz="1800" b="1"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 </a:t>
            </a:r>
            <a:r>
              <a:rPr lang="ru-RU" sz="1800" b="1"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(«клиентский путь») для инвестора</a:t>
            </a:r>
            <a:r>
              <a:rPr lang="en-US" sz="1800" b="1"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 </a:t>
            </a:r>
            <a:r>
              <a:rPr lang="ru-RU" sz="1800" b="1"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для получения </a:t>
            </a:r>
            <a:r>
              <a:rPr lang="en-US" sz="1800" b="1"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
            </a:r>
            <a:br>
              <a:rPr lang="en-US" sz="1800" b="1"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br>
            <a:r>
              <a:rPr lang="ru-RU" sz="1800" b="1"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земельного участка (на торгах)</a:t>
            </a:r>
            <a:endParaRPr lang="ru-RU" sz="1800" dirty="0">
              <a:solidFill>
                <a:srgbClr val="00206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26554234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Схема 1"/>
          <p:cNvGraphicFramePr/>
          <p:nvPr>
            <p:extLst>
              <p:ext uri="{D42A27DB-BD31-4B8C-83A1-F6EECF244321}">
                <p14:modId xmlns:p14="http://schemas.microsoft.com/office/powerpoint/2010/main" xmlns="" val="3316751356"/>
              </p:ext>
            </p:extLst>
          </p:nvPr>
        </p:nvGraphicFramePr>
        <p:xfrm>
          <a:off x="395536" y="764703"/>
          <a:ext cx="8496944" cy="25358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12" name="Схема 11"/>
          <p:cNvGraphicFramePr/>
          <p:nvPr>
            <p:extLst>
              <p:ext uri="{D42A27DB-BD31-4B8C-83A1-F6EECF244321}">
                <p14:modId xmlns:p14="http://schemas.microsoft.com/office/powerpoint/2010/main" xmlns="" val="392914474"/>
              </p:ext>
            </p:extLst>
          </p:nvPr>
        </p:nvGraphicFramePr>
        <p:xfrm>
          <a:off x="467548" y="2812330"/>
          <a:ext cx="2664296" cy="1840805"/>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13" name="Схема 12"/>
          <p:cNvGraphicFramePr/>
          <p:nvPr>
            <p:extLst>
              <p:ext uri="{D42A27DB-BD31-4B8C-83A1-F6EECF244321}">
                <p14:modId xmlns:p14="http://schemas.microsoft.com/office/powerpoint/2010/main" xmlns="" val="3725199016"/>
              </p:ext>
            </p:extLst>
          </p:nvPr>
        </p:nvGraphicFramePr>
        <p:xfrm>
          <a:off x="3203852" y="3388395"/>
          <a:ext cx="5735960" cy="3280965"/>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sp>
        <p:nvSpPr>
          <p:cNvPr id="14" name="Заголовок 13"/>
          <p:cNvSpPr>
            <a:spLocks noGrp="1"/>
          </p:cNvSpPr>
          <p:nvPr>
            <p:ph type="title"/>
          </p:nvPr>
        </p:nvSpPr>
        <p:spPr>
          <a:xfrm>
            <a:off x="0" y="-27384"/>
            <a:ext cx="9144000" cy="792088"/>
          </a:xfrm>
          <a:gradFill flip="none" rotWithShape="1">
            <a:gsLst>
              <a:gs pos="0">
                <a:schemeClr val="accent1">
                  <a:tint val="66000"/>
                  <a:satMod val="160000"/>
                  <a:lumMod val="100000"/>
                </a:schemeClr>
              </a:gs>
              <a:gs pos="50000">
                <a:schemeClr val="accent1">
                  <a:tint val="44500"/>
                  <a:satMod val="160000"/>
                  <a:lumMod val="63000"/>
                  <a:lumOff val="37000"/>
                </a:schemeClr>
              </a:gs>
              <a:gs pos="100000">
                <a:schemeClr val="accent1">
                  <a:tint val="23500"/>
                  <a:satMod val="160000"/>
                  <a:lumMod val="0"/>
                  <a:lumOff val="100000"/>
                </a:schemeClr>
              </a:gs>
            </a:gsLst>
            <a:lin ang="16200000" scaled="1"/>
            <a:tileRect/>
          </a:gradFill>
        </p:spPr>
        <p:txBody>
          <a:bodyPr>
            <a:normAutofit/>
          </a:bodyPr>
          <a:lstStyle/>
          <a:p>
            <a:pPr marL="266700" algn="l"/>
            <a:r>
              <a:rPr lang="ru-RU" sz="1800" b="1"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Алгоритм действий </a:t>
            </a:r>
            <a:r>
              <a:rPr lang="en-US" sz="1800" b="1"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 </a:t>
            </a:r>
            <a:r>
              <a:rPr lang="ru-RU" sz="1800" b="1"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(«клиентский путь») для инвестора</a:t>
            </a:r>
            <a:r>
              <a:rPr lang="en-US" sz="1800" b="1"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 </a:t>
            </a:r>
            <a:r>
              <a:rPr lang="ru-RU" sz="1800" b="1"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для получения </a:t>
            </a:r>
            <a:r>
              <a:rPr lang="en-US" sz="1800" b="1"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
            </a:r>
            <a:br>
              <a:rPr lang="en-US" sz="1800" b="1"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br>
            <a:r>
              <a:rPr lang="ru-RU" sz="1800" b="1"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земельного участка (на торгах)</a:t>
            </a:r>
            <a:endParaRPr lang="ru-RU" sz="1800" dirty="0">
              <a:solidFill>
                <a:srgbClr val="002060"/>
              </a:solidFill>
              <a:effectLst>
                <a:outerShdw blurRad="38100" dist="38100" dir="2700000" algn="tl">
                  <a:srgbClr val="000000">
                    <a:alpha val="43137"/>
                  </a:srgbClr>
                </a:outerShdw>
              </a:effectLst>
            </a:endParaRPr>
          </a:p>
        </p:txBody>
      </p:sp>
      <p:sp>
        <p:nvSpPr>
          <p:cNvPr id="6" name="Прямоугольник 5"/>
          <p:cNvSpPr/>
          <p:nvPr/>
        </p:nvSpPr>
        <p:spPr>
          <a:xfrm>
            <a:off x="395536" y="4653136"/>
            <a:ext cx="2736304" cy="1200329"/>
          </a:xfrm>
          <a:prstGeom prst="rect">
            <a:avLst/>
          </a:prstGeom>
        </p:spPr>
        <p:txBody>
          <a:bodyPr wrap="square">
            <a:spAutoFit/>
          </a:bodyPr>
          <a:lstStyle/>
          <a:p>
            <a:pPr algn="just"/>
            <a:r>
              <a:rPr lang="ru-RU" sz="1200" dirty="0" smtClean="0">
                <a:latin typeface="Times New Roman" pitchFamily="18" charset="0"/>
                <a:cs typeface="Times New Roman" pitchFamily="18" charset="0"/>
              </a:rPr>
              <a:t>*</a:t>
            </a:r>
            <a:r>
              <a:rPr lang="en-US"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Срок может быть увеличен до 45 дней в случае необходимости согласования схемы (статья 3.5 Федерального закона от 25.10. 2001 № 137-ФЗ             «О введении в действие ЗК РФ»</a:t>
            </a:r>
            <a:endParaRPr lang="ru-RU" sz="1200" dirty="0">
              <a:latin typeface="Times New Roman" pitchFamily="18" charset="0"/>
              <a:cs typeface="Times New Roman" pitchFamily="18" charset="0"/>
            </a:endParaRPr>
          </a:p>
        </p:txBody>
      </p:sp>
    </p:spTree>
    <p:extLst>
      <p:ext uri="{BB962C8B-B14F-4D97-AF65-F5344CB8AC3E}">
        <p14:creationId xmlns:p14="http://schemas.microsoft.com/office/powerpoint/2010/main" xmlns="" val="35607031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D:\Душкова\Downloads\756070017860904.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971600" y="4365104"/>
            <a:ext cx="3448790" cy="215549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xmlns="">
                <a:solidFill>
                  <a:srgbClr val="FFFFFF"/>
                </a:solidFill>
              </a14:hiddenFill>
            </a:ext>
          </a:extLst>
        </p:spPr>
      </p:pic>
      <p:graphicFrame>
        <p:nvGraphicFramePr>
          <p:cNvPr id="2" name="Схема 1"/>
          <p:cNvGraphicFramePr/>
          <p:nvPr>
            <p:extLst>
              <p:ext uri="{D42A27DB-BD31-4B8C-83A1-F6EECF244321}">
                <p14:modId xmlns:p14="http://schemas.microsoft.com/office/powerpoint/2010/main" xmlns="" val="1808489860"/>
              </p:ext>
            </p:extLst>
          </p:nvPr>
        </p:nvGraphicFramePr>
        <p:xfrm>
          <a:off x="395536" y="764703"/>
          <a:ext cx="8496944" cy="25358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12" name="Схема 11"/>
          <p:cNvGraphicFramePr/>
          <p:nvPr>
            <p:extLst>
              <p:ext uri="{D42A27DB-BD31-4B8C-83A1-F6EECF244321}">
                <p14:modId xmlns:p14="http://schemas.microsoft.com/office/powerpoint/2010/main" xmlns="" val="3374337525"/>
              </p:ext>
            </p:extLst>
          </p:nvPr>
        </p:nvGraphicFramePr>
        <p:xfrm>
          <a:off x="467548" y="2812330"/>
          <a:ext cx="2664296" cy="1840805"/>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13" name="Схема 12"/>
          <p:cNvGraphicFramePr/>
          <p:nvPr>
            <p:extLst>
              <p:ext uri="{D42A27DB-BD31-4B8C-83A1-F6EECF244321}">
                <p14:modId xmlns:p14="http://schemas.microsoft.com/office/powerpoint/2010/main" xmlns="" val="12121948"/>
              </p:ext>
            </p:extLst>
          </p:nvPr>
        </p:nvGraphicFramePr>
        <p:xfrm>
          <a:off x="3203852" y="3388395"/>
          <a:ext cx="5735960" cy="1768797"/>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sp>
        <p:nvSpPr>
          <p:cNvPr id="14" name="Заголовок 13"/>
          <p:cNvSpPr>
            <a:spLocks noGrp="1"/>
          </p:cNvSpPr>
          <p:nvPr>
            <p:ph type="title"/>
          </p:nvPr>
        </p:nvSpPr>
        <p:spPr>
          <a:xfrm>
            <a:off x="0" y="-27384"/>
            <a:ext cx="9144000" cy="792088"/>
          </a:xfrm>
          <a:gradFill flip="none" rotWithShape="1">
            <a:gsLst>
              <a:gs pos="0">
                <a:schemeClr val="accent1">
                  <a:tint val="66000"/>
                  <a:satMod val="160000"/>
                  <a:lumMod val="100000"/>
                </a:schemeClr>
              </a:gs>
              <a:gs pos="50000">
                <a:schemeClr val="accent1">
                  <a:tint val="44500"/>
                  <a:satMod val="160000"/>
                  <a:lumMod val="63000"/>
                  <a:lumOff val="37000"/>
                </a:schemeClr>
              </a:gs>
              <a:gs pos="100000">
                <a:schemeClr val="accent1">
                  <a:tint val="23500"/>
                  <a:satMod val="160000"/>
                  <a:lumMod val="0"/>
                  <a:lumOff val="100000"/>
                </a:schemeClr>
              </a:gs>
            </a:gsLst>
            <a:lin ang="16200000" scaled="1"/>
            <a:tileRect/>
          </a:gradFill>
        </p:spPr>
        <p:txBody>
          <a:bodyPr>
            <a:normAutofit/>
          </a:bodyPr>
          <a:lstStyle/>
          <a:p>
            <a:pPr marL="266700" algn="l"/>
            <a:r>
              <a:rPr lang="ru-RU" sz="1800" b="1"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Алгоритм действий </a:t>
            </a:r>
            <a:r>
              <a:rPr lang="en-US" sz="1800" b="1"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 </a:t>
            </a:r>
            <a:r>
              <a:rPr lang="ru-RU" sz="1800" b="1"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(«клиентский путь») для инвестора</a:t>
            </a:r>
            <a:r>
              <a:rPr lang="en-US" sz="1800" b="1"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 </a:t>
            </a:r>
            <a:r>
              <a:rPr lang="ru-RU" sz="1800" b="1"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для получения </a:t>
            </a:r>
            <a:r>
              <a:rPr lang="en-US" sz="1800" b="1"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
            </a:r>
            <a:br>
              <a:rPr lang="en-US" sz="1800" b="1"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br>
            <a:r>
              <a:rPr lang="ru-RU" sz="1800" b="1"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земельного участка (на торгах)</a:t>
            </a:r>
            <a:endParaRPr lang="ru-RU" sz="1800" dirty="0">
              <a:solidFill>
                <a:srgbClr val="00206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8055054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Схема 1"/>
          <p:cNvGraphicFramePr/>
          <p:nvPr>
            <p:extLst>
              <p:ext uri="{D42A27DB-BD31-4B8C-83A1-F6EECF244321}">
                <p14:modId xmlns:p14="http://schemas.microsoft.com/office/powerpoint/2010/main" xmlns="" val="4177483502"/>
              </p:ext>
            </p:extLst>
          </p:nvPr>
        </p:nvGraphicFramePr>
        <p:xfrm>
          <a:off x="395536" y="764703"/>
          <a:ext cx="8496944" cy="25358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12" name="Схема 11"/>
          <p:cNvGraphicFramePr/>
          <p:nvPr>
            <p:extLst>
              <p:ext uri="{D42A27DB-BD31-4B8C-83A1-F6EECF244321}">
                <p14:modId xmlns:p14="http://schemas.microsoft.com/office/powerpoint/2010/main" xmlns="" val="525744920"/>
              </p:ext>
            </p:extLst>
          </p:nvPr>
        </p:nvGraphicFramePr>
        <p:xfrm>
          <a:off x="467548" y="2812330"/>
          <a:ext cx="2664296" cy="1840805"/>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14" name="Заголовок 13"/>
          <p:cNvSpPr>
            <a:spLocks noGrp="1"/>
          </p:cNvSpPr>
          <p:nvPr>
            <p:ph type="title"/>
          </p:nvPr>
        </p:nvSpPr>
        <p:spPr>
          <a:xfrm>
            <a:off x="0" y="-27384"/>
            <a:ext cx="9144000" cy="792088"/>
          </a:xfrm>
          <a:gradFill flip="none" rotWithShape="1">
            <a:gsLst>
              <a:gs pos="0">
                <a:schemeClr val="accent1">
                  <a:tint val="66000"/>
                  <a:satMod val="160000"/>
                  <a:lumMod val="100000"/>
                </a:schemeClr>
              </a:gs>
              <a:gs pos="50000">
                <a:schemeClr val="accent1">
                  <a:tint val="44500"/>
                  <a:satMod val="160000"/>
                  <a:lumMod val="63000"/>
                  <a:lumOff val="37000"/>
                </a:schemeClr>
              </a:gs>
              <a:gs pos="100000">
                <a:schemeClr val="accent1">
                  <a:tint val="23500"/>
                  <a:satMod val="160000"/>
                  <a:lumMod val="0"/>
                  <a:lumOff val="100000"/>
                </a:schemeClr>
              </a:gs>
            </a:gsLst>
            <a:lin ang="16200000" scaled="1"/>
            <a:tileRect/>
          </a:gradFill>
        </p:spPr>
        <p:txBody>
          <a:bodyPr>
            <a:normAutofit/>
          </a:bodyPr>
          <a:lstStyle/>
          <a:p>
            <a:pPr marL="266700" algn="l"/>
            <a:r>
              <a:rPr lang="ru-RU" sz="1800" b="1"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Алгоритм действий </a:t>
            </a:r>
            <a:r>
              <a:rPr lang="en-US" sz="1800" b="1"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 </a:t>
            </a:r>
            <a:r>
              <a:rPr lang="ru-RU" sz="1800" b="1"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(«клиентский путь») для инвестора</a:t>
            </a:r>
            <a:r>
              <a:rPr lang="en-US" sz="1800" b="1"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 </a:t>
            </a:r>
            <a:r>
              <a:rPr lang="ru-RU" sz="1800" b="1"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для получения </a:t>
            </a:r>
            <a:r>
              <a:rPr lang="en-US" sz="1800" b="1"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
            </a:r>
            <a:br>
              <a:rPr lang="en-US" sz="1800" b="1"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br>
            <a:r>
              <a:rPr lang="ru-RU" sz="1800" b="1"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земельного участка (на торгах)</a:t>
            </a:r>
            <a:endParaRPr lang="ru-RU" sz="1800" dirty="0">
              <a:solidFill>
                <a:srgbClr val="002060"/>
              </a:solidFill>
              <a:effectLst>
                <a:outerShdw blurRad="38100" dist="38100" dir="2700000" algn="tl">
                  <a:srgbClr val="000000">
                    <a:alpha val="43137"/>
                  </a:srgbClr>
                </a:outerShdw>
              </a:effectLst>
            </a:endParaRPr>
          </a:p>
        </p:txBody>
      </p:sp>
      <p:graphicFrame>
        <p:nvGraphicFramePr>
          <p:cNvPr id="8" name="Схема 7"/>
          <p:cNvGraphicFramePr/>
          <p:nvPr>
            <p:extLst>
              <p:ext uri="{D42A27DB-BD31-4B8C-83A1-F6EECF244321}">
                <p14:modId xmlns:p14="http://schemas.microsoft.com/office/powerpoint/2010/main" xmlns="" val="601914596"/>
              </p:ext>
            </p:extLst>
          </p:nvPr>
        </p:nvGraphicFramePr>
        <p:xfrm>
          <a:off x="3203852" y="3388395"/>
          <a:ext cx="5735960" cy="3280965"/>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spTree>
    <p:extLst>
      <p:ext uri="{BB962C8B-B14F-4D97-AF65-F5344CB8AC3E}">
        <p14:creationId xmlns:p14="http://schemas.microsoft.com/office/powerpoint/2010/main" xmlns="" val="38343742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D:\Душкова\Downloads\plan-sud.jpg"/>
          <p:cNvPicPr>
            <a:picLocks noChangeAspect="1" noChangeArrowheads="1"/>
          </p:cNvPicPr>
          <p:nvPr/>
        </p:nvPicPr>
        <p:blipFill>
          <a:blip r:embed="rId2" cstate="print">
            <a:extLst>
              <a:ext uri="{BEBA8EAE-BF5A-486C-A8C5-ECC9F3942E4B}">
                <a14:imgProps xmlns:a14="http://schemas.microsoft.com/office/drawing/2010/main" xmlns="">
                  <a14:imgLayer r:embed="rId3">
                    <a14:imgEffect>
                      <a14:brightnessContrast bright="20000" contrast="20000"/>
                    </a14:imgEffect>
                  </a14:imgLayer>
                </a14:imgProps>
              </a:ext>
              <a:ext uri="{28A0092B-C50C-407E-A947-70E740481C1C}">
                <a14:useLocalDpi xmlns:a14="http://schemas.microsoft.com/office/drawing/2010/main" xmlns="" val="0"/>
              </a:ext>
            </a:extLst>
          </a:blip>
          <a:srcRect/>
          <a:stretch>
            <a:fillRect/>
          </a:stretch>
        </p:blipFill>
        <p:spPr bwMode="auto">
          <a:xfrm>
            <a:off x="1403648" y="4725144"/>
            <a:ext cx="5054554" cy="191522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xmlns="">
                <a:solidFill>
                  <a:srgbClr val="FFFFFF"/>
                </a:solidFill>
              </a14:hiddenFill>
            </a:ext>
          </a:extLst>
        </p:spPr>
      </p:pic>
      <p:graphicFrame>
        <p:nvGraphicFramePr>
          <p:cNvPr id="2" name="Схема 1"/>
          <p:cNvGraphicFramePr/>
          <p:nvPr>
            <p:extLst>
              <p:ext uri="{D42A27DB-BD31-4B8C-83A1-F6EECF244321}">
                <p14:modId xmlns:p14="http://schemas.microsoft.com/office/powerpoint/2010/main" xmlns="" val="2073086221"/>
              </p:ext>
            </p:extLst>
          </p:nvPr>
        </p:nvGraphicFramePr>
        <p:xfrm>
          <a:off x="395536" y="764703"/>
          <a:ext cx="8496944" cy="253582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12" name="Схема 11"/>
          <p:cNvGraphicFramePr/>
          <p:nvPr>
            <p:extLst>
              <p:ext uri="{D42A27DB-BD31-4B8C-83A1-F6EECF244321}">
                <p14:modId xmlns:p14="http://schemas.microsoft.com/office/powerpoint/2010/main" xmlns="" val="4059966747"/>
              </p:ext>
            </p:extLst>
          </p:nvPr>
        </p:nvGraphicFramePr>
        <p:xfrm>
          <a:off x="467548" y="2812330"/>
          <a:ext cx="2664296" cy="1840805"/>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
        <p:nvSpPr>
          <p:cNvPr id="14" name="Заголовок 13"/>
          <p:cNvSpPr>
            <a:spLocks noGrp="1"/>
          </p:cNvSpPr>
          <p:nvPr>
            <p:ph type="title"/>
          </p:nvPr>
        </p:nvSpPr>
        <p:spPr>
          <a:xfrm>
            <a:off x="0" y="-27384"/>
            <a:ext cx="9144000" cy="792088"/>
          </a:xfrm>
          <a:gradFill flip="none" rotWithShape="1">
            <a:gsLst>
              <a:gs pos="0">
                <a:schemeClr val="accent1">
                  <a:tint val="66000"/>
                  <a:satMod val="160000"/>
                  <a:lumMod val="100000"/>
                </a:schemeClr>
              </a:gs>
              <a:gs pos="50000">
                <a:schemeClr val="accent1">
                  <a:tint val="44500"/>
                  <a:satMod val="160000"/>
                  <a:lumMod val="63000"/>
                  <a:lumOff val="37000"/>
                </a:schemeClr>
              </a:gs>
              <a:gs pos="100000">
                <a:schemeClr val="accent1">
                  <a:tint val="23500"/>
                  <a:satMod val="160000"/>
                  <a:lumMod val="0"/>
                  <a:lumOff val="100000"/>
                </a:schemeClr>
              </a:gs>
            </a:gsLst>
            <a:lin ang="16200000" scaled="1"/>
            <a:tileRect/>
          </a:gradFill>
        </p:spPr>
        <p:txBody>
          <a:bodyPr>
            <a:normAutofit/>
          </a:bodyPr>
          <a:lstStyle/>
          <a:p>
            <a:pPr marL="266700" algn="l"/>
            <a:r>
              <a:rPr lang="ru-RU" sz="1800" b="1"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Алгоритм действий </a:t>
            </a:r>
            <a:r>
              <a:rPr lang="en-US" sz="1800" b="1"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 </a:t>
            </a:r>
            <a:r>
              <a:rPr lang="ru-RU" sz="1800" b="1"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(«клиентский путь») для инвестора</a:t>
            </a:r>
            <a:r>
              <a:rPr lang="en-US" sz="1800" b="1"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 </a:t>
            </a:r>
            <a:r>
              <a:rPr lang="ru-RU" sz="1800" b="1"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для получения </a:t>
            </a:r>
            <a:r>
              <a:rPr lang="en-US" sz="1800" b="1"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
            </a:r>
            <a:br>
              <a:rPr lang="en-US" sz="1800" b="1"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br>
            <a:r>
              <a:rPr lang="ru-RU" sz="1800" b="1"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земельного участка (на торгах)</a:t>
            </a:r>
            <a:endParaRPr lang="ru-RU" sz="1800" dirty="0">
              <a:solidFill>
                <a:srgbClr val="002060"/>
              </a:solidFill>
              <a:effectLst>
                <a:outerShdw blurRad="38100" dist="38100" dir="2700000" algn="tl">
                  <a:srgbClr val="000000">
                    <a:alpha val="43137"/>
                  </a:srgbClr>
                </a:outerShdw>
              </a:effectLst>
            </a:endParaRPr>
          </a:p>
        </p:txBody>
      </p:sp>
      <p:graphicFrame>
        <p:nvGraphicFramePr>
          <p:cNvPr id="8" name="Схема 7"/>
          <p:cNvGraphicFramePr/>
          <p:nvPr>
            <p:extLst>
              <p:ext uri="{D42A27DB-BD31-4B8C-83A1-F6EECF244321}">
                <p14:modId xmlns:p14="http://schemas.microsoft.com/office/powerpoint/2010/main" xmlns="" val="2794348132"/>
              </p:ext>
            </p:extLst>
          </p:nvPr>
        </p:nvGraphicFramePr>
        <p:xfrm>
          <a:off x="3203848" y="3284984"/>
          <a:ext cx="5735960" cy="2056829"/>
        </p:xfrm>
        <a:graphic>
          <a:graphicData uri="http://schemas.openxmlformats.org/drawingml/2006/diagram">
            <dgm:relIds xmlns:dgm="http://schemas.openxmlformats.org/drawingml/2006/diagram" xmlns:r="http://schemas.openxmlformats.org/officeDocument/2006/relationships" r:dm="rId14" r:lo="rId15" r:qs="rId16" r:cs="rId17"/>
          </a:graphicData>
        </a:graphic>
      </p:graphicFrame>
    </p:spTree>
    <p:extLst>
      <p:ext uri="{BB962C8B-B14F-4D97-AF65-F5344CB8AC3E}">
        <p14:creationId xmlns:p14="http://schemas.microsoft.com/office/powerpoint/2010/main" xmlns="" val="11686066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Схема 1"/>
          <p:cNvGraphicFramePr/>
          <p:nvPr>
            <p:extLst>
              <p:ext uri="{D42A27DB-BD31-4B8C-83A1-F6EECF244321}">
                <p14:modId xmlns:p14="http://schemas.microsoft.com/office/powerpoint/2010/main" xmlns="" val="1515369688"/>
              </p:ext>
            </p:extLst>
          </p:nvPr>
        </p:nvGraphicFramePr>
        <p:xfrm>
          <a:off x="395536" y="764703"/>
          <a:ext cx="8496944" cy="25358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12" name="Схема 11"/>
          <p:cNvGraphicFramePr/>
          <p:nvPr>
            <p:extLst>
              <p:ext uri="{D42A27DB-BD31-4B8C-83A1-F6EECF244321}">
                <p14:modId xmlns:p14="http://schemas.microsoft.com/office/powerpoint/2010/main" xmlns="" val="198027681"/>
              </p:ext>
            </p:extLst>
          </p:nvPr>
        </p:nvGraphicFramePr>
        <p:xfrm>
          <a:off x="467544" y="2924944"/>
          <a:ext cx="2664296" cy="1840805"/>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14" name="Заголовок 13"/>
          <p:cNvSpPr>
            <a:spLocks noGrp="1"/>
          </p:cNvSpPr>
          <p:nvPr>
            <p:ph type="title"/>
          </p:nvPr>
        </p:nvSpPr>
        <p:spPr>
          <a:xfrm>
            <a:off x="0" y="-27384"/>
            <a:ext cx="9144000" cy="792088"/>
          </a:xfrm>
          <a:gradFill flip="none" rotWithShape="1">
            <a:gsLst>
              <a:gs pos="0">
                <a:schemeClr val="accent1">
                  <a:tint val="66000"/>
                  <a:satMod val="160000"/>
                  <a:lumMod val="100000"/>
                </a:schemeClr>
              </a:gs>
              <a:gs pos="50000">
                <a:schemeClr val="accent1">
                  <a:tint val="44500"/>
                  <a:satMod val="160000"/>
                  <a:lumMod val="63000"/>
                  <a:lumOff val="37000"/>
                </a:schemeClr>
              </a:gs>
              <a:gs pos="100000">
                <a:schemeClr val="accent1">
                  <a:tint val="23500"/>
                  <a:satMod val="160000"/>
                  <a:lumMod val="0"/>
                  <a:lumOff val="100000"/>
                </a:schemeClr>
              </a:gs>
            </a:gsLst>
            <a:lin ang="16200000" scaled="1"/>
            <a:tileRect/>
          </a:gradFill>
        </p:spPr>
        <p:txBody>
          <a:bodyPr>
            <a:normAutofit/>
          </a:bodyPr>
          <a:lstStyle/>
          <a:p>
            <a:pPr marL="266700" algn="l"/>
            <a:r>
              <a:rPr lang="ru-RU" sz="1800" b="1"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Алгоритм действий </a:t>
            </a:r>
            <a:r>
              <a:rPr lang="en-US" sz="1800" b="1"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 </a:t>
            </a:r>
            <a:r>
              <a:rPr lang="ru-RU" sz="1800" b="1"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(«клиентский путь») для инвестора</a:t>
            </a:r>
            <a:r>
              <a:rPr lang="en-US" sz="1800" b="1"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 </a:t>
            </a:r>
            <a:r>
              <a:rPr lang="ru-RU" sz="1800" b="1"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для получения </a:t>
            </a:r>
            <a:r>
              <a:rPr lang="en-US" sz="1800" b="1"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
            </a:r>
            <a:br>
              <a:rPr lang="en-US" sz="1800" b="1"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br>
            <a:r>
              <a:rPr lang="ru-RU" sz="1800" b="1"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земельного участка (на торгах)</a:t>
            </a:r>
            <a:endParaRPr lang="ru-RU" sz="1800" dirty="0">
              <a:solidFill>
                <a:srgbClr val="002060"/>
              </a:solidFill>
              <a:effectLst>
                <a:outerShdw blurRad="38100" dist="38100" dir="2700000" algn="tl">
                  <a:srgbClr val="000000">
                    <a:alpha val="43137"/>
                  </a:srgbClr>
                </a:outerShdw>
              </a:effectLst>
            </a:endParaRPr>
          </a:p>
        </p:txBody>
      </p:sp>
      <p:graphicFrame>
        <p:nvGraphicFramePr>
          <p:cNvPr id="7" name="Схема 6"/>
          <p:cNvGraphicFramePr/>
          <p:nvPr>
            <p:extLst>
              <p:ext uri="{D42A27DB-BD31-4B8C-83A1-F6EECF244321}">
                <p14:modId xmlns:p14="http://schemas.microsoft.com/office/powerpoint/2010/main" xmlns="" val="2797772187"/>
              </p:ext>
            </p:extLst>
          </p:nvPr>
        </p:nvGraphicFramePr>
        <p:xfrm>
          <a:off x="3203848" y="3356992"/>
          <a:ext cx="5735960" cy="3713013"/>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spTree>
    <p:extLst>
      <p:ext uri="{BB962C8B-B14F-4D97-AF65-F5344CB8AC3E}">
        <p14:creationId xmlns:p14="http://schemas.microsoft.com/office/powerpoint/2010/main" xmlns="" val="123182523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Схема 1"/>
          <p:cNvGraphicFramePr/>
          <p:nvPr>
            <p:extLst>
              <p:ext uri="{D42A27DB-BD31-4B8C-83A1-F6EECF244321}">
                <p14:modId xmlns:p14="http://schemas.microsoft.com/office/powerpoint/2010/main" xmlns="" val="3751774778"/>
              </p:ext>
            </p:extLst>
          </p:nvPr>
        </p:nvGraphicFramePr>
        <p:xfrm>
          <a:off x="395536" y="764703"/>
          <a:ext cx="8496944" cy="25358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12" name="Схема 11"/>
          <p:cNvGraphicFramePr/>
          <p:nvPr>
            <p:extLst>
              <p:ext uri="{D42A27DB-BD31-4B8C-83A1-F6EECF244321}">
                <p14:modId xmlns:p14="http://schemas.microsoft.com/office/powerpoint/2010/main" xmlns="" val="4209588254"/>
              </p:ext>
            </p:extLst>
          </p:nvPr>
        </p:nvGraphicFramePr>
        <p:xfrm>
          <a:off x="467544" y="2924944"/>
          <a:ext cx="2664296" cy="1840805"/>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14" name="Заголовок 13"/>
          <p:cNvSpPr>
            <a:spLocks noGrp="1"/>
          </p:cNvSpPr>
          <p:nvPr>
            <p:ph type="title"/>
          </p:nvPr>
        </p:nvSpPr>
        <p:spPr>
          <a:xfrm>
            <a:off x="0" y="-27384"/>
            <a:ext cx="9144000" cy="792088"/>
          </a:xfrm>
          <a:gradFill flip="none" rotWithShape="1">
            <a:gsLst>
              <a:gs pos="0">
                <a:schemeClr val="accent1">
                  <a:tint val="66000"/>
                  <a:satMod val="160000"/>
                  <a:lumMod val="100000"/>
                </a:schemeClr>
              </a:gs>
              <a:gs pos="50000">
                <a:schemeClr val="accent1">
                  <a:tint val="44500"/>
                  <a:satMod val="160000"/>
                  <a:lumMod val="63000"/>
                  <a:lumOff val="37000"/>
                </a:schemeClr>
              </a:gs>
              <a:gs pos="100000">
                <a:schemeClr val="accent1">
                  <a:tint val="23500"/>
                  <a:satMod val="160000"/>
                  <a:lumMod val="0"/>
                  <a:lumOff val="100000"/>
                </a:schemeClr>
              </a:gs>
            </a:gsLst>
            <a:lin ang="16200000" scaled="1"/>
            <a:tileRect/>
          </a:gradFill>
        </p:spPr>
        <p:txBody>
          <a:bodyPr>
            <a:normAutofit/>
          </a:bodyPr>
          <a:lstStyle/>
          <a:p>
            <a:pPr marL="266700" algn="l"/>
            <a:r>
              <a:rPr lang="ru-RU" sz="1800" b="1"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Алгоритм действий </a:t>
            </a:r>
            <a:r>
              <a:rPr lang="en-US" sz="1800" b="1"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 </a:t>
            </a:r>
            <a:r>
              <a:rPr lang="ru-RU" sz="1800" b="1"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(«клиентский путь») для инвестора</a:t>
            </a:r>
            <a:r>
              <a:rPr lang="en-US" sz="1800" b="1"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 </a:t>
            </a:r>
            <a:r>
              <a:rPr lang="ru-RU" sz="1800" b="1"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для получения </a:t>
            </a:r>
            <a:r>
              <a:rPr lang="en-US" sz="1800" b="1"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
            </a:r>
            <a:br>
              <a:rPr lang="en-US" sz="1800" b="1"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br>
            <a:r>
              <a:rPr lang="ru-RU" sz="1800" b="1"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земельного участка (на торгах)</a:t>
            </a:r>
            <a:endParaRPr lang="ru-RU" sz="1800" dirty="0">
              <a:solidFill>
                <a:srgbClr val="002060"/>
              </a:solidFill>
              <a:effectLst>
                <a:outerShdw blurRad="38100" dist="38100" dir="2700000" algn="tl">
                  <a:srgbClr val="000000">
                    <a:alpha val="43137"/>
                  </a:srgbClr>
                </a:outerShdw>
              </a:effectLst>
            </a:endParaRPr>
          </a:p>
        </p:txBody>
      </p:sp>
      <p:graphicFrame>
        <p:nvGraphicFramePr>
          <p:cNvPr id="7" name="Схема 6"/>
          <p:cNvGraphicFramePr/>
          <p:nvPr>
            <p:extLst>
              <p:ext uri="{D42A27DB-BD31-4B8C-83A1-F6EECF244321}">
                <p14:modId xmlns:p14="http://schemas.microsoft.com/office/powerpoint/2010/main" xmlns="" val="2227442046"/>
              </p:ext>
            </p:extLst>
          </p:nvPr>
        </p:nvGraphicFramePr>
        <p:xfrm>
          <a:off x="3203848" y="3356992"/>
          <a:ext cx="5735960" cy="3713013"/>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spTree>
    <p:extLst>
      <p:ext uri="{BB962C8B-B14F-4D97-AF65-F5344CB8AC3E}">
        <p14:creationId xmlns:p14="http://schemas.microsoft.com/office/powerpoint/2010/main" xmlns="" val="21123737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Схема 1"/>
          <p:cNvGraphicFramePr/>
          <p:nvPr>
            <p:extLst>
              <p:ext uri="{D42A27DB-BD31-4B8C-83A1-F6EECF244321}">
                <p14:modId xmlns:p14="http://schemas.microsoft.com/office/powerpoint/2010/main" xmlns="" val="3051340441"/>
              </p:ext>
            </p:extLst>
          </p:nvPr>
        </p:nvGraphicFramePr>
        <p:xfrm>
          <a:off x="395536" y="764703"/>
          <a:ext cx="8496944" cy="25358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12" name="Схема 11"/>
          <p:cNvGraphicFramePr/>
          <p:nvPr>
            <p:extLst>
              <p:ext uri="{D42A27DB-BD31-4B8C-83A1-F6EECF244321}">
                <p14:modId xmlns:p14="http://schemas.microsoft.com/office/powerpoint/2010/main" xmlns="" val="28013585"/>
              </p:ext>
            </p:extLst>
          </p:nvPr>
        </p:nvGraphicFramePr>
        <p:xfrm>
          <a:off x="467544" y="2924944"/>
          <a:ext cx="2664296" cy="1840805"/>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14" name="Заголовок 13"/>
          <p:cNvSpPr>
            <a:spLocks noGrp="1"/>
          </p:cNvSpPr>
          <p:nvPr>
            <p:ph type="title"/>
          </p:nvPr>
        </p:nvSpPr>
        <p:spPr>
          <a:xfrm>
            <a:off x="0" y="-27384"/>
            <a:ext cx="9144000" cy="792088"/>
          </a:xfrm>
          <a:gradFill flip="none" rotWithShape="1">
            <a:gsLst>
              <a:gs pos="0">
                <a:schemeClr val="accent1">
                  <a:tint val="66000"/>
                  <a:satMod val="160000"/>
                  <a:lumMod val="100000"/>
                </a:schemeClr>
              </a:gs>
              <a:gs pos="50000">
                <a:schemeClr val="accent1">
                  <a:tint val="44500"/>
                  <a:satMod val="160000"/>
                  <a:lumMod val="63000"/>
                  <a:lumOff val="37000"/>
                </a:schemeClr>
              </a:gs>
              <a:gs pos="100000">
                <a:schemeClr val="accent1">
                  <a:tint val="23500"/>
                  <a:satMod val="160000"/>
                  <a:lumMod val="0"/>
                  <a:lumOff val="100000"/>
                </a:schemeClr>
              </a:gs>
            </a:gsLst>
            <a:lin ang="16200000" scaled="1"/>
            <a:tileRect/>
          </a:gradFill>
        </p:spPr>
        <p:txBody>
          <a:bodyPr>
            <a:normAutofit/>
          </a:bodyPr>
          <a:lstStyle/>
          <a:p>
            <a:pPr marL="266700" algn="l"/>
            <a:r>
              <a:rPr lang="ru-RU" sz="1800" b="1"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Алгоритм действий </a:t>
            </a:r>
            <a:r>
              <a:rPr lang="en-US" sz="1800" b="1"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 </a:t>
            </a:r>
            <a:r>
              <a:rPr lang="ru-RU" sz="1800" b="1"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(«клиентский путь») для инвестора</a:t>
            </a:r>
            <a:r>
              <a:rPr lang="en-US" sz="1800" b="1"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 </a:t>
            </a:r>
            <a:r>
              <a:rPr lang="ru-RU" sz="1800" b="1"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для получения </a:t>
            </a:r>
            <a:r>
              <a:rPr lang="en-US" sz="1800" b="1"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
            </a:r>
            <a:br>
              <a:rPr lang="en-US" sz="1800" b="1"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br>
            <a:r>
              <a:rPr lang="ru-RU" sz="1800" b="1"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земельного участка (на торгах)</a:t>
            </a:r>
            <a:endParaRPr lang="ru-RU" sz="1800" dirty="0">
              <a:solidFill>
                <a:srgbClr val="002060"/>
              </a:solidFill>
              <a:effectLst>
                <a:outerShdw blurRad="38100" dist="38100" dir="2700000" algn="tl">
                  <a:srgbClr val="000000">
                    <a:alpha val="43137"/>
                  </a:srgbClr>
                </a:outerShdw>
              </a:effectLst>
            </a:endParaRPr>
          </a:p>
        </p:txBody>
      </p:sp>
      <p:graphicFrame>
        <p:nvGraphicFramePr>
          <p:cNvPr id="6" name="Схема 5"/>
          <p:cNvGraphicFramePr/>
          <p:nvPr>
            <p:extLst>
              <p:ext uri="{D42A27DB-BD31-4B8C-83A1-F6EECF244321}">
                <p14:modId xmlns:p14="http://schemas.microsoft.com/office/powerpoint/2010/main" xmlns="" val="3326455959"/>
              </p:ext>
            </p:extLst>
          </p:nvPr>
        </p:nvGraphicFramePr>
        <p:xfrm>
          <a:off x="3203848" y="3356992"/>
          <a:ext cx="5735960" cy="3713013"/>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spTree>
    <p:extLst>
      <p:ext uri="{BB962C8B-B14F-4D97-AF65-F5344CB8AC3E}">
        <p14:creationId xmlns:p14="http://schemas.microsoft.com/office/powerpoint/2010/main" xmlns="" val="399843240"/>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186</TotalTime>
  <Words>1418</Words>
  <Application>Microsoft Office PowerPoint</Application>
  <PresentationFormat>Экран (4:3)</PresentationFormat>
  <Paragraphs>317</Paragraphs>
  <Slides>16</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16</vt:i4>
      </vt:variant>
    </vt:vector>
  </HeadingPairs>
  <TitlesOfParts>
    <vt:vector size="17" baseType="lpstr">
      <vt:lpstr>Тема Office</vt:lpstr>
      <vt:lpstr>Алгоритм действий  («клиентский путь»)  для инвестора для получения земельного участка  (на торгах) на территории Владимирской области</vt:lpstr>
      <vt:lpstr>Алгоритм действий  («клиентский путь») для инвестора для получения  земельного участка (на торгах)</vt:lpstr>
      <vt:lpstr>Алгоритм действий  («клиентский путь») для инвестора для получения  земельного участка (на торгах)</vt:lpstr>
      <vt:lpstr>Алгоритм действий  («клиентский путь») для инвестора для получения  земельного участка (на торгах)</vt:lpstr>
      <vt:lpstr>Алгоритм действий  («клиентский путь») для инвестора для получения  земельного участка (на торгах)</vt:lpstr>
      <vt:lpstr>Алгоритм действий  («клиентский путь») для инвестора для получения  земельного участка (на торгах)</vt:lpstr>
      <vt:lpstr>Алгоритм действий  («клиентский путь») для инвестора для получения  земельного участка (на торгах)</vt:lpstr>
      <vt:lpstr>Алгоритм действий  («клиентский путь») для инвестора для получения  земельного участка (на торгах)</vt:lpstr>
      <vt:lpstr>Алгоритм действий  («клиентский путь») для инвестора для получения  земельного участка (на торгах)</vt:lpstr>
      <vt:lpstr>Алгоритм действий  («клиентский путь») для инвестора для получения  земельного участка (на торгах)</vt:lpstr>
      <vt:lpstr>Алгоритм действий  («клиентский путь») для инвестора для получения  земельного участка (на торгах)</vt:lpstr>
      <vt:lpstr>Алгоритм действий  («клиентский путь») для инвестора для получения  земельного участка (на торгах)</vt:lpstr>
      <vt:lpstr>План-график и плановые показатели  (целевые сроки проведения процедур)  по внедрению и ведению  во Владимирской области алгоритма действий («клиентского пути»)  для инвестора для получения земельного участка (на торгах) на 2022 – 2023 годы</vt:lpstr>
      <vt:lpstr>Слайд 14</vt:lpstr>
      <vt:lpstr>Слайд 15</vt:lpstr>
      <vt:lpstr>Слайд 16</vt:lpstr>
    </vt:vector>
  </TitlesOfParts>
  <Company>ДИЗО</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Алгоритм действий («клиентский путь») для инвестора для получения земельного участка в аренду (без торгов) на территории Владимирской области</dc:title>
  <dc:creator>Душкова</dc:creator>
  <cp:lastModifiedBy>Рогалева</cp:lastModifiedBy>
  <cp:revision>31</cp:revision>
  <dcterms:created xsi:type="dcterms:W3CDTF">2022-10-10T10:23:55Z</dcterms:created>
  <dcterms:modified xsi:type="dcterms:W3CDTF">2023-06-16T11:13:58Z</dcterms:modified>
</cp:coreProperties>
</file>